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474" autoAdjust="0"/>
    <p:restoredTop sz="94660"/>
  </p:normalViewPr>
  <p:slideViewPr>
    <p:cSldViewPr snapToGrid="0">
      <p:cViewPr>
        <p:scale>
          <a:sx n="70" d="100"/>
          <a:sy n="70" d="100"/>
        </p:scale>
        <p:origin x="928" y="-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D109-1475-4069-AA27-255D07485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4F00-E43C-4991-9124-D997C021B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A8FF-5566-45D5-AC92-DA313A8A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DED39-B550-4F7D-B197-9079197C7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E9A34-E1AF-45C5-9DC4-876CAE655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63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7756-5D84-447F-94EB-64057DC71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B62A5-403A-48B4-8D37-49B8521D5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EB7AA-AC88-41CB-9313-54BCB0F3C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D92E-A980-430F-884E-600BC44AD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83371-D4A2-4297-9976-7A5561B3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C1C86-3301-4B9E-967B-AA432BCCE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2A754-F661-4785-B7F7-1F8EE09F4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A78F5-507F-44E7-9E6A-A255CE44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8690F-96AB-423A-89C5-0BCADCA9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01691-D643-4D0A-8864-5D6C4501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70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F770-FD63-4D18-B14D-B18F8E02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5318-19CC-41AE-9BCD-9767AA4BC5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C6CE20-894C-418C-99EE-6E4F3290B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275AE-1DC4-4132-8B75-1FDC38DD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F1371-2D34-4E59-A562-CB74B153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80F00-D107-406D-90AA-7EA37145E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4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3A37-F151-480B-811D-DE3FE1F4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F018C-8219-4157-B113-55702450A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82F52-1076-48F4-8BE7-7BEEADCC1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E97ED5-F49A-4DA2-A70F-6BA652818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3D8A85-B720-40B0-9800-B74C87CD3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A768E1-1F4A-4204-BC6A-EA7A06BF1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981FC5-7A69-4EF7-B079-97BAC692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AE9F08-37CC-46D0-AD14-AC00ED88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56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F54B8-E481-45E4-95A5-4A0F77A9C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8B56F-928C-4628-8FFC-0543E8A5E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CC106-539A-4A97-842E-F6CC15D5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8E24C3-D4EF-4A0B-86F1-6F585AF5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5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87F002-38C5-4467-A5BA-ABB6F20E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C86756-1C3B-4A39-B1BA-29677551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98110-D534-43D5-8017-45655208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0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43F49-8A96-4323-9D25-58C41DEEB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3D81-E288-4984-B217-C1DB493D9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4B758-6EAD-4AC4-AC66-4E514D55E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82F46-5C3F-4579-82F4-20E48AAAB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EEEE5-BA54-4BDC-A703-0ED2940D9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E45C7-2132-4CF4-8E1F-CAA16087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9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67691-4234-42FA-BAEB-18B265B05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70D0D2-028D-4117-9649-06A1FB815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595A2-9B9E-4254-9CEA-284D6E523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4E1B8-ACF4-4ED7-A0D0-1B41E4BB1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28ECC-839B-442B-B730-7195CBCC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0E668-9B6E-4351-B3BD-CBE4178F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1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11980-5B32-4685-A11F-5333D74D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BF9D42-A3F3-4AEA-A9AD-75A259EF6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BFCC7-CC35-474D-A2BF-F96A5B9D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D6FBB-D027-4DA6-B112-FAD406820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5CEC3-48F2-4F57-B0DB-7D8CEB47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7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58122D-1A7A-4BBE-A0CD-C6EDC70AAD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3CD5D8-4A69-462F-B680-7F5FEFECA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43B8D-F159-4EA0-A7E2-EF1FBD950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99CAC-3873-4F64-889D-35654288E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ED508-0C20-4F83-8B02-C81B787C6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8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908970-9226-40B6-AECD-9A651A8D5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610CB-3958-4310-9879-FB0D674FB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01172-F37A-4E95-AD43-E6C261085F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6C7A2-FAA0-499F-999F-9995CB93CCB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E3B98-5F1F-4DED-BA7E-A4E21A86F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780F5-FCDC-4EB3-BA51-57627055A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CFA50-F342-4ABF-B25A-75712BDB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1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330AAC8-82CE-4FDA-AD7B-4D276FD861F9}"/>
              </a:ext>
            </a:extLst>
          </p:cNvPr>
          <p:cNvSpPr txBox="1"/>
          <p:nvPr/>
        </p:nvSpPr>
        <p:spPr>
          <a:xfrm>
            <a:off x="499250" y="0"/>
            <a:ext cx="1051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Flow of study participation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02704-DD85-416E-9ED5-5E18236C3960}"/>
              </a:ext>
            </a:extLst>
          </p:cNvPr>
          <p:cNvSpPr txBox="1"/>
          <p:nvPr/>
        </p:nvSpPr>
        <p:spPr>
          <a:xfrm>
            <a:off x="4182532" y="626533"/>
            <a:ext cx="395562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Client and Community Outreach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Expert clients &amp; village health team workers spread the word about the program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0CBFC1-42AE-40CD-ABE9-2236F1A01EE0}"/>
              </a:ext>
            </a:extLst>
          </p:cNvPr>
          <p:cNvSpPr txBox="1"/>
          <p:nvPr/>
        </p:nvSpPr>
        <p:spPr>
          <a:xfrm>
            <a:off x="4182532" y="1206899"/>
            <a:ext cx="39556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Routine Screening of Childbearing Desires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Clients asked about their childbearing desires at all regular visits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105E4E-BE6D-4DAF-9A56-414A1273BD93}"/>
              </a:ext>
            </a:extLst>
          </p:cNvPr>
          <p:cNvSpPr txBox="1"/>
          <p:nvPr/>
        </p:nvSpPr>
        <p:spPr>
          <a:xfrm>
            <a:off x="4182532" y="1787265"/>
            <a:ext cx="3955625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Initial Consultation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Clients considering childbearing see Counselor who helps them explore readiness, health status and supports couple until they have reached a decision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EC2ED9-D72B-4471-BA8C-ED6A3ED4DC2F}"/>
              </a:ext>
            </a:extLst>
          </p:cNvPr>
          <p:cNvSpPr txBox="1"/>
          <p:nvPr/>
        </p:nvSpPr>
        <p:spPr>
          <a:xfrm>
            <a:off x="2204718" y="2886347"/>
            <a:ext cx="39556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Couple Decides on Pregnancy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Counselor schedules session with Family Planning Nurse for SCC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711308-E7AA-4049-A04E-D84A789A8823}"/>
              </a:ext>
            </a:extLst>
          </p:cNvPr>
          <p:cNvSpPr txBox="1"/>
          <p:nvPr/>
        </p:nvSpPr>
        <p:spPr>
          <a:xfrm>
            <a:off x="2204718" y="3465342"/>
            <a:ext cx="395562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First Safer Conception Counseling Session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Family Planning Nurse teaches couple to track ovulation cycle, presents SCM options, and guides couple in making plan for trying a SCM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8912A9-77FD-43F9-903D-ABF0E4CE2386}"/>
              </a:ext>
            </a:extLst>
          </p:cNvPr>
          <p:cNvSpPr txBox="1"/>
          <p:nvPr/>
        </p:nvSpPr>
        <p:spPr>
          <a:xfrm>
            <a:off x="2204718" y="4182836"/>
            <a:ext cx="395562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Follow-up Safer Conception Counseling Sessions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Family Planning Nurse meets monthly to support couple in using chosen SCM and monitors health for up to 6 months or until pregnancy is achieved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04DC2A-5316-49FC-AADA-567CD10B158E}"/>
              </a:ext>
            </a:extLst>
          </p:cNvPr>
          <p:cNvSpPr txBox="1"/>
          <p:nvPr/>
        </p:nvSpPr>
        <p:spPr>
          <a:xfrm>
            <a:off x="2204718" y="4900330"/>
            <a:ext cx="183590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Pregnancy Achieved</a:t>
            </a:r>
          </a:p>
          <a:p>
            <a:pPr algn="ctr"/>
            <a:endParaRPr lang="en-US" sz="9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Family Planning Nurse transfers couple to PMTCT services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FD87F4-D073-4182-99D7-37F29CB2084A}"/>
              </a:ext>
            </a:extLst>
          </p:cNvPr>
          <p:cNvSpPr txBox="1"/>
          <p:nvPr/>
        </p:nvSpPr>
        <p:spPr>
          <a:xfrm>
            <a:off x="4334255" y="4900330"/>
            <a:ext cx="183590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Pregnancy Not Achieved within 6 months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Family Planning Nurse refers couple to infertility screening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7D1331-6D1A-4D7A-8430-AE0B30655CDE}"/>
              </a:ext>
            </a:extLst>
          </p:cNvPr>
          <p:cNvSpPr txBox="1"/>
          <p:nvPr/>
        </p:nvSpPr>
        <p:spPr>
          <a:xfrm>
            <a:off x="6316470" y="2886347"/>
            <a:ext cx="39556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Couple Decides against Pregnancy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Counselor schedules session with Family Planning Nurse for contraception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7C8C97-8FBA-409A-958A-ED3264410ECA}"/>
              </a:ext>
            </a:extLst>
          </p:cNvPr>
          <p:cNvSpPr txBox="1"/>
          <p:nvPr/>
        </p:nvSpPr>
        <p:spPr>
          <a:xfrm>
            <a:off x="6316470" y="3462991"/>
            <a:ext cx="395562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Contraception Counseling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Family Planning Nurse presents and provides contraception options per established standard of care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AC82B03-F45E-419D-B4A8-1E7537D3E6AE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6160345" y="995865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F31380E-D91E-4305-BE2D-1965CA682BC3}"/>
              </a:ext>
            </a:extLst>
          </p:cNvPr>
          <p:cNvCxnSpPr/>
          <p:nvPr/>
        </p:nvCxnSpPr>
        <p:spPr>
          <a:xfrm flipH="1">
            <a:off x="6160343" y="1580988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ABFC4A4-A0A6-41BB-BFAD-636402D04CD8}"/>
              </a:ext>
            </a:extLst>
          </p:cNvPr>
          <p:cNvCxnSpPr/>
          <p:nvPr/>
        </p:nvCxnSpPr>
        <p:spPr>
          <a:xfrm flipH="1">
            <a:off x="4182530" y="3248231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DB97ECC-8919-43B9-B361-4DF0D34AC56F}"/>
              </a:ext>
            </a:extLst>
          </p:cNvPr>
          <p:cNvCxnSpPr/>
          <p:nvPr/>
        </p:nvCxnSpPr>
        <p:spPr>
          <a:xfrm flipH="1">
            <a:off x="4182530" y="3979250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C10BBBE-486C-4F23-986D-4C1551340BB8}"/>
              </a:ext>
            </a:extLst>
          </p:cNvPr>
          <p:cNvCxnSpPr/>
          <p:nvPr/>
        </p:nvCxnSpPr>
        <p:spPr>
          <a:xfrm flipH="1">
            <a:off x="3122671" y="4689982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BE28EC6-B1FB-41DF-8C23-916324AB19C3}"/>
              </a:ext>
            </a:extLst>
          </p:cNvPr>
          <p:cNvCxnSpPr/>
          <p:nvPr/>
        </p:nvCxnSpPr>
        <p:spPr>
          <a:xfrm flipH="1">
            <a:off x="5248141" y="4689982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995AF8-E72F-483D-8644-4D6661BA40C4}"/>
              </a:ext>
            </a:extLst>
          </p:cNvPr>
          <p:cNvCxnSpPr/>
          <p:nvPr/>
        </p:nvCxnSpPr>
        <p:spPr>
          <a:xfrm flipH="1">
            <a:off x="8294283" y="3248231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EA9D62-4D59-4FD2-BE82-130A6863A4C8}"/>
              </a:ext>
            </a:extLst>
          </p:cNvPr>
          <p:cNvCxnSpPr/>
          <p:nvPr/>
        </p:nvCxnSpPr>
        <p:spPr>
          <a:xfrm flipH="1">
            <a:off x="4182530" y="2692816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E87D6DE-B001-4C2B-AD58-43D04FD591C5}"/>
              </a:ext>
            </a:extLst>
          </p:cNvPr>
          <p:cNvCxnSpPr/>
          <p:nvPr/>
        </p:nvCxnSpPr>
        <p:spPr>
          <a:xfrm flipH="1">
            <a:off x="8294282" y="2680731"/>
            <a:ext cx="1" cy="2110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84BC06-263E-4226-B5A6-65B2372C8AB7}"/>
              </a:ext>
            </a:extLst>
          </p:cNvPr>
          <p:cNvCxnSpPr/>
          <p:nvPr/>
        </p:nvCxnSpPr>
        <p:spPr>
          <a:xfrm flipV="1">
            <a:off x="4182530" y="2680731"/>
            <a:ext cx="4111752" cy="1208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09E6628-30EC-49E1-AE57-7AE28E9B923B}"/>
              </a:ext>
            </a:extLst>
          </p:cNvPr>
          <p:cNvCxnSpPr>
            <a:cxnSpLocks/>
          </p:cNvCxnSpPr>
          <p:nvPr/>
        </p:nvCxnSpPr>
        <p:spPr>
          <a:xfrm flipH="1">
            <a:off x="6160342" y="2297935"/>
            <a:ext cx="1" cy="3398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89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187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Tebeka, Mahlet</dc:creator>
  <cp:lastModifiedBy>Tebeka, Mahlet</cp:lastModifiedBy>
  <cp:revision>5</cp:revision>
  <dcterms:created xsi:type="dcterms:W3CDTF">2020-11-09T22:59:21Z</dcterms:created>
  <dcterms:modified xsi:type="dcterms:W3CDTF">2020-11-09T23:13:16Z</dcterms:modified>
</cp:coreProperties>
</file>