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5" r:id="rId2"/>
    <p:sldId id="268" r:id="rId3"/>
    <p:sldId id="267" r:id="rId4"/>
    <p:sldId id="26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7"/>
    <p:restoredTop sz="82598"/>
  </p:normalViewPr>
  <p:slideViewPr>
    <p:cSldViewPr snapToGrid="0" snapToObjects="1">
      <p:cViewPr varScale="1">
        <p:scale>
          <a:sx n="86" d="100"/>
          <a:sy n="86" d="100"/>
        </p:scale>
        <p:origin x="10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5BA9A-8CAE-3D4B-AB23-12CB77AA3DBB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BC3C-401D-9B4E-A529-94D72CC26FF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797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 S1. The correlation coefficients of all expressed genes between pairs of replicates for each accessions.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5BC3C-401D-9B4E-A529-94D72CC26FF4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2175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 S2</a:t>
            </a:r>
            <a:r>
              <a:rPr lang="zh-CN" altLang="en-US" dirty="0"/>
              <a:t> 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comparative analysis of actively expressed genes between parents and hybrids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tissues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 Venn diagram of co-expressing active genes is obtained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represents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leaf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represents the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panicle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numbers represent the number of actively expressed genes.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5BC3C-401D-9B4E-A529-94D72CC26FF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800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 S3</a:t>
            </a:r>
            <a:r>
              <a:rPr lang="zh-CN" altLang="en-US" dirty="0"/>
              <a:t> 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Subdivided patterns in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Over-dominance,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Dominance,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dominance,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Additive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in hybrids.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numbers represent the percentage of different expression patterns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different colors represent different expression patterns.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5BC3C-401D-9B4E-A529-94D72CC26FF4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4239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 S4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</a:t>
            </a:r>
            <a:r>
              <a:rPr lang="en" altLang="zh-CN" dirty="0" err="1"/>
              <a:t>verlap</a:t>
            </a:r>
            <a:r>
              <a:rPr lang="en" altLang="zh-CN" dirty="0"/>
              <a:t> of </a:t>
            </a:r>
            <a:r>
              <a:rPr lang="en-US" altLang="zh-CN" dirty="0"/>
              <a:t>DGEs</a:t>
            </a:r>
            <a:r>
              <a:rPr lang="zh-CN" altLang="en-US" dirty="0"/>
              <a:t> </a:t>
            </a:r>
            <a:r>
              <a:rPr lang="en" altLang="zh-CN" dirty="0"/>
              <a:t>between the hybrid</a:t>
            </a:r>
            <a:r>
              <a:rPr lang="en-US" altLang="zh-CN" dirty="0"/>
              <a:t>s</a:t>
            </a:r>
            <a:r>
              <a:rPr lang="en" altLang="zh-CN" dirty="0"/>
              <a:t> and the parents, shown in a </a:t>
            </a:r>
            <a:r>
              <a:rPr lang="en" altLang="zh-CN" dirty="0" err="1"/>
              <a:t>venn</a:t>
            </a:r>
            <a:r>
              <a:rPr lang="en" altLang="zh-CN" dirty="0"/>
              <a:t> diagram.</a:t>
            </a:r>
            <a:r>
              <a:rPr lang="zh-CN" altLang="en-US" dirty="0"/>
              <a:t> </a:t>
            </a:r>
            <a:r>
              <a:rPr lang="en-US" altLang="zh-CN" dirty="0"/>
              <a:t>L represents leaf, P represents panicle. The numbers represent the number </a:t>
            </a:r>
            <a:r>
              <a:rPr lang="en-US" altLang="zh-CN"/>
              <a:t>of DEGs.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5BC3C-401D-9B4E-A529-94D72CC26FF4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55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559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815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5898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628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664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393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46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460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736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603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073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697D9-BD5E-EC4D-BD85-D0377A2B3559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1667E-4B69-3344-B95A-9B47DA974D5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75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D7A54C6-0E9D-7E4B-A92C-D1C6218BC036}"/>
              </a:ext>
            </a:extLst>
          </p:cNvPr>
          <p:cNvGrpSpPr/>
          <p:nvPr/>
        </p:nvGrpSpPr>
        <p:grpSpPr>
          <a:xfrm>
            <a:off x="2520471" y="936000"/>
            <a:ext cx="7165170" cy="2340000"/>
            <a:chOff x="2506359" y="252000"/>
            <a:chExt cx="7165170" cy="2340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BEACDED-5CC6-5D49-B264-7AC680E03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8944" y="252000"/>
              <a:ext cx="2340000" cy="2340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5961F8A-3EDC-BC48-B9C5-66C02B2F3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529" y="252000"/>
              <a:ext cx="2340000" cy="2340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DD7FA33-7BD9-9D4D-85DA-082C81DF9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6359" y="252000"/>
              <a:ext cx="2340000" cy="23400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7EAD0C-1AE7-DE4A-8305-605359CCEBE4}"/>
              </a:ext>
            </a:extLst>
          </p:cNvPr>
          <p:cNvGrpSpPr/>
          <p:nvPr/>
        </p:nvGrpSpPr>
        <p:grpSpPr>
          <a:xfrm>
            <a:off x="2506359" y="3276000"/>
            <a:ext cx="7165170" cy="2340000"/>
            <a:chOff x="2506359" y="3276000"/>
            <a:chExt cx="7165170" cy="23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78EEC8-D0EE-294D-814C-AAA961A63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8944" y="3276000"/>
              <a:ext cx="2340000" cy="2340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BE3BDAA-4048-C241-A4B3-C274655A4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31529" y="3276000"/>
              <a:ext cx="2340000" cy="234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BBD1057-AA3B-BF4C-9D05-A4B13E509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06359" y="3276000"/>
              <a:ext cx="2340000" cy="234000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3EFE7CD-8A98-5A49-9ACD-D7DEE491F0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4114" y="936000"/>
            <a:ext cx="2340000" cy="234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149B26-4B45-034B-AA35-1BA19BF5C0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8226" y="3276000"/>
            <a:ext cx="2340000" cy="23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A27779-2FD8-274F-9E8D-37956F3FA8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65" y="936000"/>
            <a:ext cx="2340000" cy="234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3FC622-6090-A843-8C1C-420E545987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065" y="3276000"/>
            <a:ext cx="234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90F24F9C-84C2-0548-ABDB-65F8686926D4}"/>
              </a:ext>
            </a:extLst>
          </p:cNvPr>
          <p:cNvGrpSpPr/>
          <p:nvPr/>
        </p:nvGrpSpPr>
        <p:grpSpPr>
          <a:xfrm>
            <a:off x="3290178" y="500231"/>
            <a:ext cx="5129160" cy="5398138"/>
            <a:chOff x="6316713" y="4672986"/>
            <a:chExt cx="5129160" cy="539813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F0A3438-FD62-5049-B6DD-FDB964EC6E19}"/>
                </a:ext>
              </a:extLst>
            </p:cNvPr>
            <p:cNvSpPr txBox="1"/>
            <p:nvPr/>
          </p:nvSpPr>
          <p:spPr>
            <a:xfrm>
              <a:off x="7390675" y="7181449"/>
              <a:ext cx="3957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HZ-L</a:t>
              </a:r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4FD544E-3A4E-8C49-8087-5C767E322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2657" y="4806856"/>
              <a:ext cx="2451745" cy="2409327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8AEDA3AA-DFC7-FF42-B325-4F194B9F1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3521" y="4806856"/>
              <a:ext cx="2439825" cy="2409327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F8CD44-C6F2-CB4C-919E-1C8E6CEF349C}"/>
                </a:ext>
              </a:extLst>
            </p:cNvPr>
            <p:cNvSpPr txBox="1"/>
            <p:nvPr/>
          </p:nvSpPr>
          <p:spPr>
            <a:xfrm>
              <a:off x="6443339" y="4726174"/>
              <a:ext cx="308098" cy="200055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2606FC6-B730-164C-B5A3-FFBA3343DC00}"/>
                </a:ext>
              </a:extLst>
            </p:cNvPr>
            <p:cNvSpPr txBox="1"/>
            <p:nvPr/>
          </p:nvSpPr>
          <p:spPr>
            <a:xfrm>
              <a:off x="8426814" y="4706829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3B74311-2502-9447-B0F0-F1220686E0ED}"/>
                </a:ext>
              </a:extLst>
            </p:cNvPr>
            <p:cNvSpPr txBox="1"/>
            <p:nvPr/>
          </p:nvSpPr>
          <p:spPr>
            <a:xfrm>
              <a:off x="8969177" y="4684418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2E2C11E-AEE7-B442-80DC-9F8251FB65A0}"/>
                </a:ext>
              </a:extLst>
            </p:cNvPr>
            <p:cNvSpPr txBox="1"/>
            <p:nvPr/>
          </p:nvSpPr>
          <p:spPr>
            <a:xfrm>
              <a:off x="11044501" y="4702348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8485093-6AF9-4F49-AF86-8DBFB3058919}"/>
                </a:ext>
              </a:extLst>
            </p:cNvPr>
            <p:cNvSpPr txBox="1"/>
            <p:nvPr/>
          </p:nvSpPr>
          <p:spPr>
            <a:xfrm>
              <a:off x="6316713" y="4695397"/>
              <a:ext cx="70965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LK638S-L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74A787B-624A-9848-BB0E-CC364038DDE4}"/>
                </a:ext>
              </a:extLst>
            </p:cNvPr>
            <p:cNvSpPr txBox="1"/>
            <p:nvPr/>
          </p:nvSpPr>
          <p:spPr>
            <a:xfrm>
              <a:off x="8134752" y="4672986"/>
              <a:ext cx="5613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LLYHZ-L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85B224C-F7F8-854F-8F9F-FE15C0C34462}"/>
                </a:ext>
              </a:extLst>
            </p:cNvPr>
            <p:cNvSpPr txBox="1"/>
            <p:nvPr/>
          </p:nvSpPr>
          <p:spPr>
            <a:xfrm>
              <a:off x="8880469" y="4700004"/>
              <a:ext cx="6685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LK638S-P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05FD08F-24C1-3E44-B3BF-8B6FDE69D41B}"/>
                </a:ext>
              </a:extLst>
            </p:cNvPr>
            <p:cNvSpPr txBox="1"/>
            <p:nvPr/>
          </p:nvSpPr>
          <p:spPr>
            <a:xfrm>
              <a:off x="10074129" y="7181449"/>
              <a:ext cx="5221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HZ-P</a:t>
              </a: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140A44E2-FA96-5F48-8776-9D73A5339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1903" y="7507811"/>
              <a:ext cx="2438566" cy="2409327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A1625521-0D6B-A343-B9E1-98E31CD5E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62729" y="7507811"/>
              <a:ext cx="2440617" cy="2409327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C0EDCCB-629A-E346-AF78-50C0C32243F8}"/>
                </a:ext>
              </a:extLst>
            </p:cNvPr>
            <p:cNvSpPr txBox="1"/>
            <p:nvPr/>
          </p:nvSpPr>
          <p:spPr>
            <a:xfrm>
              <a:off x="11025335" y="7396711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F9105E5-C2DB-2644-BB72-52C99BA6517A}"/>
                </a:ext>
              </a:extLst>
            </p:cNvPr>
            <p:cNvSpPr txBox="1"/>
            <p:nvPr/>
          </p:nvSpPr>
          <p:spPr>
            <a:xfrm>
              <a:off x="8958621" y="7391337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F3AB21-40B3-7C40-90AA-E5054E674554}"/>
                </a:ext>
              </a:extLst>
            </p:cNvPr>
            <p:cNvSpPr txBox="1"/>
            <p:nvPr/>
          </p:nvSpPr>
          <p:spPr>
            <a:xfrm>
              <a:off x="8514303" y="7396711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5524238-22EA-8041-87AC-60A087E4E087}"/>
                </a:ext>
              </a:extLst>
            </p:cNvPr>
            <p:cNvSpPr txBox="1"/>
            <p:nvPr/>
          </p:nvSpPr>
          <p:spPr>
            <a:xfrm>
              <a:off x="6406475" y="7398580"/>
              <a:ext cx="387587" cy="2194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572AE2A-A925-2C4B-A1E9-521882F0B918}"/>
                </a:ext>
              </a:extLst>
            </p:cNvPr>
            <p:cNvSpPr txBox="1"/>
            <p:nvPr/>
          </p:nvSpPr>
          <p:spPr>
            <a:xfrm>
              <a:off x="6316713" y="7456508"/>
              <a:ext cx="6765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J4155S-L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6754A95-4BEF-3E40-B503-5079A56A3E77}"/>
                </a:ext>
              </a:extLst>
            </p:cNvPr>
            <p:cNvSpPr txBox="1"/>
            <p:nvPr/>
          </p:nvSpPr>
          <p:spPr>
            <a:xfrm>
              <a:off x="8942959" y="7422190"/>
              <a:ext cx="68437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J4155S-P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EE8D321-70E2-A643-8D2C-27DF3AC29796}"/>
                </a:ext>
              </a:extLst>
            </p:cNvPr>
            <p:cNvSpPr txBox="1"/>
            <p:nvPr/>
          </p:nvSpPr>
          <p:spPr>
            <a:xfrm>
              <a:off x="8338064" y="7421710"/>
              <a:ext cx="5613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JLYHZ-L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72F48C1-E68B-954B-8950-86C01B04B85D}"/>
                </a:ext>
              </a:extLst>
            </p:cNvPr>
            <p:cNvSpPr txBox="1"/>
            <p:nvPr/>
          </p:nvSpPr>
          <p:spPr>
            <a:xfrm>
              <a:off x="10775849" y="7372386"/>
              <a:ext cx="5613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JLYHZ-P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E52865-8CC7-8346-B849-C3725D01C1E5}"/>
                </a:ext>
              </a:extLst>
            </p:cNvPr>
            <p:cNvSpPr txBox="1"/>
            <p:nvPr/>
          </p:nvSpPr>
          <p:spPr>
            <a:xfrm>
              <a:off x="7486849" y="9838139"/>
              <a:ext cx="3957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HZ-L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5EE229B-EC86-064B-B05D-AFC1A811ECE4}"/>
                </a:ext>
              </a:extLst>
            </p:cNvPr>
            <p:cNvSpPr txBox="1"/>
            <p:nvPr/>
          </p:nvSpPr>
          <p:spPr>
            <a:xfrm>
              <a:off x="9993447" y="9840292"/>
              <a:ext cx="5172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HZ-P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83D7CB9-D270-DD4C-BEEC-F61BF5AAE45A}"/>
                </a:ext>
              </a:extLst>
            </p:cNvPr>
            <p:cNvSpPr txBox="1"/>
            <p:nvPr/>
          </p:nvSpPr>
          <p:spPr>
            <a:xfrm>
              <a:off x="10884524" y="4717652"/>
              <a:ext cx="5613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LLYHZ-P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188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4B8682-0278-B340-8549-28DFDC304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700" y="1522212"/>
            <a:ext cx="37846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05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DCF28096-B924-2244-BAB3-BEA56267988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02785" y="1245981"/>
            <a:ext cx="4986429" cy="380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70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6590</TotalTime>
  <Words>158</Words>
  <Application>Microsoft Macintosh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DengXian</vt:lpstr>
      <vt:lpstr>DengXian Light</vt:lpstr>
      <vt:lpstr>Arial</vt:lpstr>
      <vt:lpstr>Calibri</vt:lpstr>
      <vt:lpstr>Office 主题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AP1132</dc:creator>
  <cp:lastModifiedBy>Fu Jun</cp:lastModifiedBy>
  <cp:revision>56</cp:revision>
  <dcterms:created xsi:type="dcterms:W3CDTF">2021-02-25T09:41:37Z</dcterms:created>
  <dcterms:modified xsi:type="dcterms:W3CDTF">2022-03-08T08:26:40Z</dcterms:modified>
</cp:coreProperties>
</file>