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3"/>
  </p:notesMasterIdLst>
  <p:handoutMasterIdLst>
    <p:handoutMasterId r:id="rId4"/>
  </p:handoutMasterIdLst>
  <p:sldIdLst>
    <p:sldId id="297" r:id="rId2"/>
  </p:sldIdLst>
  <p:sldSz cx="4572000" cy="3382963"/>
  <p:notesSz cx="9601200" cy="7315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36" userDrawn="1">
          <p15:clr>
            <a:srgbClr val="A4A3A4"/>
          </p15:clr>
        </p15:guide>
        <p15:guide id="2" pos="721" userDrawn="1">
          <p15:clr>
            <a:srgbClr val="A4A3A4"/>
          </p15:clr>
        </p15:guide>
        <p15:guide id="4" orient="horz" pos="134" userDrawn="1">
          <p15:clr>
            <a:srgbClr val="A4A3A4"/>
          </p15:clr>
        </p15:guide>
        <p15:guide id="6" pos="1440" userDrawn="1">
          <p15:clr>
            <a:srgbClr val="A4A3A4"/>
          </p15:clr>
        </p15:guide>
        <p15:guide id="7" pos="21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6600"/>
    <a:srgbClr val="FF40FF"/>
    <a:srgbClr val="00FDFF"/>
    <a:srgbClr val="00FF00"/>
    <a:srgbClr val="EC7E89"/>
    <a:srgbClr val="E97C84"/>
    <a:srgbClr val="F38288"/>
    <a:srgbClr val="CD5585"/>
    <a:srgbClr val="B84C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86" autoAdjust="0"/>
    <p:restoredTop sz="97522" autoAdjust="0"/>
  </p:normalViewPr>
  <p:slideViewPr>
    <p:cSldViewPr snapToGrid="0" snapToObjects="1" showGuides="1">
      <p:cViewPr varScale="1">
        <p:scale>
          <a:sx n="225" d="100"/>
          <a:sy n="225" d="100"/>
        </p:scale>
        <p:origin x="4164" y="168"/>
      </p:cViewPr>
      <p:guideLst>
        <p:guide orient="horz" pos="936"/>
        <p:guide pos="721"/>
        <p:guide orient="horz" pos="134"/>
        <p:guide pos="1440"/>
        <p:guide pos="21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E4E17BB-95E6-1741-AE93-F169A843E5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4160520" cy="36703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DB4571-8095-BF4E-9420-401CC071600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438458" y="2"/>
            <a:ext cx="4160520" cy="36703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B9A9A5A9-2048-DC45-862E-C0322B77F3FA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F423D1-2210-E745-A72E-F258121EE27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948171"/>
            <a:ext cx="4160520" cy="367029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97E99-20AD-2641-BB69-27E20118A8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438458" y="6948171"/>
            <a:ext cx="4160520" cy="367029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A1D5AC36-D550-FF41-ABB7-F6C6F1475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3827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160520" cy="36703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458" y="2"/>
            <a:ext cx="4160520" cy="36703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3BD17408-84A5-CE4A-95E0-91CC3E57BB33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32138" y="914400"/>
            <a:ext cx="3336925" cy="2468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120" y="3520439"/>
            <a:ext cx="7680960" cy="2880361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171"/>
            <a:ext cx="4160520" cy="367029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458" y="6948171"/>
            <a:ext cx="4160520" cy="367029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3138FF0E-91FE-BC42-9C7B-31BD5F457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11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2663" rtl="0" eaLnBrk="1" latinLnBrk="0" hangingPunct="1">
      <a:defRPr sz="594" kern="1200">
        <a:solidFill>
          <a:schemeClr val="tx1"/>
        </a:solidFill>
        <a:latin typeface="+mn-lt"/>
        <a:ea typeface="+mn-ea"/>
        <a:cs typeface="+mn-cs"/>
      </a:defRPr>
    </a:lvl1pPr>
    <a:lvl2pPr marL="226331" algn="l" defTabSz="452663" rtl="0" eaLnBrk="1" latinLnBrk="0" hangingPunct="1">
      <a:defRPr sz="594" kern="1200">
        <a:solidFill>
          <a:schemeClr val="tx1"/>
        </a:solidFill>
        <a:latin typeface="+mn-lt"/>
        <a:ea typeface="+mn-ea"/>
        <a:cs typeface="+mn-cs"/>
      </a:defRPr>
    </a:lvl2pPr>
    <a:lvl3pPr marL="452663" algn="l" defTabSz="452663" rtl="0" eaLnBrk="1" latinLnBrk="0" hangingPunct="1">
      <a:defRPr sz="594" kern="1200">
        <a:solidFill>
          <a:schemeClr val="tx1"/>
        </a:solidFill>
        <a:latin typeface="+mn-lt"/>
        <a:ea typeface="+mn-ea"/>
        <a:cs typeface="+mn-cs"/>
      </a:defRPr>
    </a:lvl3pPr>
    <a:lvl4pPr marL="678995" algn="l" defTabSz="452663" rtl="0" eaLnBrk="1" latinLnBrk="0" hangingPunct="1">
      <a:defRPr sz="594" kern="1200">
        <a:solidFill>
          <a:schemeClr val="tx1"/>
        </a:solidFill>
        <a:latin typeface="+mn-lt"/>
        <a:ea typeface="+mn-ea"/>
        <a:cs typeface="+mn-cs"/>
      </a:defRPr>
    </a:lvl4pPr>
    <a:lvl5pPr marL="905326" algn="l" defTabSz="452663" rtl="0" eaLnBrk="1" latinLnBrk="0" hangingPunct="1">
      <a:defRPr sz="594" kern="1200">
        <a:solidFill>
          <a:schemeClr val="tx1"/>
        </a:solidFill>
        <a:latin typeface="+mn-lt"/>
        <a:ea typeface="+mn-ea"/>
        <a:cs typeface="+mn-cs"/>
      </a:defRPr>
    </a:lvl5pPr>
    <a:lvl6pPr marL="1131659" algn="l" defTabSz="452663" rtl="0" eaLnBrk="1" latinLnBrk="0" hangingPunct="1">
      <a:defRPr sz="594" kern="1200">
        <a:solidFill>
          <a:schemeClr val="tx1"/>
        </a:solidFill>
        <a:latin typeface="+mn-lt"/>
        <a:ea typeface="+mn-ea"/>
        <a:cs typeface="+mn-cs"/>
      </a:defRPr>
    </a:lvl6pPr>
    <a:lvl7pPr marL="1357990" algn="l" defTabSz="452663" rtl="0" eaLnBrk="1" latinLnBrk="0" hangingPunct="1">
      <a:defRPr sz="594" kern="1200">
        <a:solidFill>
          <a:schemeClr val="tx1"/>
        </a:solidFill>
        <a:latin typeface="+mn-lt"/>
        <a:ea typeface="+mn-ea"/>
        <a:cs typeface="+mn-cs"/>
      </a:defRPr>
    </a:lvl7pPr>
    <a:lvl8pPr marL="1584321" algn="l" defTabSz="452663" rtl="0" eaLnBrk="1" latinLnBrk="0" hangingPunct="1">
      <a:defRPr sz="594" kern="1200">
        <a:solidFill>
          <a:schemeClr val="tx1"/>
        </a:solidFill>
        <a:latin typeface="+mn-lt"/>
        <a:ea typeface="+mn-ea"/>
        <a:cs typeface="+mn-cs"/>
      </a:defRPr>
    </a:lvl8pPr>
    <a:lvl9pPr marL="1810653" algn="l" defTabSz="452663" rtl="0" eaLnBrk="1" latinLnBrk="0" hangingPunct="1">
      <a:defRPr sz="59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553647"/>
            <a:ext cx="3886200" cy="1177772"/>
          </a:xfrm>
        </p:spPr>
        <p:txBody>
          <a:bodyPr anchor="b"/>
          <a:lstStyle>
            <a:lvl1pPr algn="ctr">
              <a:defRPr sz="2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1776839"/>
            <a:ext cx="3429000" cy="816766"/>
          </a:xfrm>
        </p:spPr>
        <p:txBody>
          <a:bodyPr/>
          <a:lstStyle>
            <a:lvl1pPr marL="0" indent="0" algn="ctr">
              <a:buNone/>
              <a:defRPr sz="1184"/>
            </a:lvl1pPr>
            <a:lvl2pPr marL="225537" indent="0" algn="ctr">
              <a:buNone/>
              <a:defRPr sz="987"/>
            </a:lvl2pPr>
            <a:lvl3pPr marL="451074" indent="0" algn="ctr">
              <a:buNone/>
              <a:defRPr sz="888"/>
            </a:lvl3pPr>
            <a:lvl4pPr marL="676610" indent="0" algn="ctr">
              <a:buNone/>
              <a:defRPr sz="789"/>
            </a:lvl4pPr>
            <a:lvl5pPr marL="902147" indent="0" algn="ctr">
              <a:buNone/>
              <a:defRPr sz="789"/>
            </a:lvl5pPr>
            <a:lvl6pPr marL="1127684" indent="0" algn="ctr">
              <a:buNone/>
              <a:defRPr sz="789"/>
            </a:lvl6pPr>
            <a:lvl7pPr marL="1353221" indent="0" algn="ctr">
              <a:buNone/>
              <a:defRPr sz="789"/>
            </a:lvl7pPr>
            <a:lvl8pPr marL="1578757" indent="0" algn="ctr">
              <a:buNone/>
              <a:defRPr sz="789"/>
            </a:lvl8pPr>
            <a:lvl9pPr marL="1804294" indent="0" algn="ctr">
              <a:buNone/>
              <a:defRPr sz="78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589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893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944" y="843393"/>
            <a:ext cx="3943350" cy="1407218"/>
          </a:xfrm>
        </p:spPr>
        <p:txBody>
          <a:bodyPr anchor="b"/>
          <a:lstStyle>
            <a:lvl1pPr>
              <a:defRPr sz="2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944" y="2263924"/>
            <a:ext cx="3943350" cy="740023"/>
          </a:xfrm>
        </p:spPr>
        <p:txBody>
          <a:bodyPr/>
          <a:lstStyle>
            <a:lvl1pPr marL="0" indent="0">
              <a:buNone/>
              <a:defRPr sz="1184">
                <a:solidFill>
                  <a:schemeClr val="tx1"/>
                </a:solidFill>
              </a:defRPr>
            </a:lvl1pPr>
            <a:lvl2pPr marL="225537" indent="0">
              <a:buNone/>
              <a:defRPr sz="987">
                <a:solidFill>
                  <a:schemeClr val="tx1">
                    <a:tint val="75000"/>
                  </a:schemeClr>
                </a:solidFill>
              </a:defRPr>
            </a:lvl2pPr>
            <a:lvl3pPr marL="451074" indent="0">
              <a:buNone/>
              <a:defRPr sz="888">
                <a:solidFill>
                  <a:schemeClr val="tx1">
                    <a:tint val="75000"/>
                  </a:schemeClr>
                </a:solidFill>
              </a:defRPr>
            </a:lvl3pPr>
            <a:lvl4pPr marL="676610" indent="0">
              <a:buNone/>
              <a:defRPr sz="789">
                <a:solidFill>
                  <a:schemeClr val="tx1">
                    <a:tint val="75000"/>
                  </a:schemeClr>
                </a:solidFill>
              </a:defRPr>
            </a:lvl4pPr>
            <a:lvl5pPr marL="902147" indent="0">
              <a:buNone/>
              <a:defRPr sz="789">
                <a:solidFill>
                  <a:schemeClr val="tx1">
                    <a:tint val="75000"/>
                  </a:schemeClr>
                </a:solidFill>
              </a:defRPr>
            </a:lvl5pPr>
            <a:lvl6pPr marL="1127684" indent="0">
              <a:buNone/>
              <a:defRPr sz="789">
                <a:solidFill>
                  <a:schemeClr val="tx1">
                    <a:tint val="75000"/>
                  </a:schemeClr>
                </a:solidFill>
              </a:defRPr>
            </a:lvl6pPr>
            <a:lvl7pPr marL="1353221" indent="0">
              <a:buNone/>
              <a:defRPr sz="789">
                <a:solidFill>
                  <a:schemeClr val="tx1">
                    <a:tint val="75000"/>
                  </a:schemeClr>
                </a:solidFill>
              </a:defRPr>
            </a:lvl7pPr>
            <a:lvl8pPr marL="1578757" indent="0">
              <a:buNone/>
              <a:defRPr sz="789">
                <a:solidFill>
                  <a:schemeClr val="tx1">
                    <a:tint val="75000"/>
                  </a:schemeClr>
                </a:solidFill>
              </a:defRPr>
            </a:lvl8pPr>
            <a:lvl9pPr marL="1804294" indent="0">
              <a:buNone/>
              <a:defRPr sz="78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170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4325" y="900557"/>
            <a:ext cx="1943100" cy="21464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14575" y="900557"/>
            <a:ext cx="1943100" cy="21464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974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21" y="180112"/>
            <a:ext cx="3943350" cy="65388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4921" y="829296"/>
            <a:ext cx="1934170" cy="406425"/>
          </a:xfrm>
        </p:spPr>
        <p:txBody>
          <a:bodyPr anchor="b"/>
          <a:lstStyle>
            <a:lvl1pPr marL="0" indent="0">
              <a:buNone/>
              <a:defRPr sz="1184" b="1"/>
            </a:lvl1pPr>
            <a:lvl2pPr marL="225537" indent="0">
              <a:buNone/>
              <a:defRPr sz="987" b="1"/>
            </a:lvl2pPr>
            <a:lvl3pPr marL="451074" indent="0">
              <a:buNone/>
              <a:defRPr sz="888" b="1"/>
            </a:lvl3pPr>
            <a:lvl4pPr marL="676610" indent="0">
              <a:buNone/>
              <a:defRPr sz="789" b="1"/>
            </a:lvl4pPr>
            <a:lvl5pPr marL="902147" indent="0">
              <a:buNone/>
              <a:defRPr sz="789" b="1"/>
            </a:lvl5pPr>
            <a:lvl6pPr marL="1127684" indent="0">
              <a:buNone/>
              <a:defRPr sz="789" b="1"/>
            </a:lvl6pPr>
            <a:lvl7pPr marL="1353221" indent="0">
              <a:buNone/>
              <a:defRPr sz="789" b="1"/>
            </a:lvl7pPr>
            <a:lvl8pPr marL="1578757" indent="0">
              <a:buNone/>
              <a:defRPr sz="789" b="1"/>
            </a:lvl8pPr>
            <a:lvl9pPr marL="1804294" indent="0">
              <a:buNone/>
              <a:defRPr sz="78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4921" y="1235721"/>
            <a:ext cx="1934170" cy="18175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14575" y="829296"/>
            <a:ext cx="1943696" cy="406425"/>
          </a:xfrm>
        </p:spPr>
        <p:txBody>
          <a:bodyPr anchor="b"/>
          <a:lstStyle>
            <a:lvl1pPr marL="0" indent="0">
              <a:buNone/>
              <a:defRPr sz="1184" b="1"/>
            </a:lvl1pPr>
            <a:lvl2pPr marL="225537" indent="0">
              <a:buNone/>
              <a:defRPr sz="987" b="1"/>
            </a:lvl2pPr>
            <a:lvl3pPr marL="451074" indent="0">
              <a:buNone/>
              <a:defRPr sz="888" b="1"/>
            </a:lvl3pPr>
            <a:lvl4pPr marL="676610" indent="0">
              <a:buNone/>
              <a:defRPr sz="789" b="1"/>
            </a:lvl4pPr>
            <a:lvl5pPr marL="902147" indent="0">
              <a:buNone/>
              <a:defRPr sz="789" b="1"/>
            </a:lvl5pPr>
            <a:lvl6pPr marL="1127684" indent="0">
              <a:buNone/>
              <a:defRPr sz="789" b="1"/>
            </a:lvl6pPr>
            <a:lvl7pPr marL="1353221" indent="0">
              <a:buNone/>
              <a:defRPr sz="789" b="1"/>
            </a:lvl7pPr>
            <a:lvl8pPr marL="1578757" indent="0">
              <a:buNone/>
              <a:defRPr sz="789" b="1"/>
            </a:lvl8pPr>
            <a:lvl9pPr marL="1804294" indent="0">
              <a:buNone/>
              <a:defRPr sz="78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14575" y="1235721"/>
            <a:ext cx="1943696" cy="18175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326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752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181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21" y="225531"/>
            <a:ext cx="1474589" cy="789358"/>
          </a:xfrm>
        </p:spPr>
        <p:txBody>
          <a:bodyPr anchor="b"/>
          <a:lstStyle>
            <a:lvl1pPr>
              <a:defRPr sz="157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3695" y="487085"/>
            <a:ext cx="2314575" cy="2404096"/>
          </a:xfrm>
        </p:spPr>
        <p:txBody>
          <a:bodyPr/>
          <a:lstStyle>
            <a:lvl1pPr>
              <a:defRPr sz="1579"/>
            </a:lvl1pPr>
            <a:lvl2pPr>
              <a:defRPr sz="1381"/>
            </a:lvl2pPr>
            <a:lvl3pPr>
              <a:defRPr sz="1184"/>
            </a:lvl3pPr>
            <a:lvl4pPr>
              <a:defRPr sz="987"/>
            </a:lvl4pPr>
            <a:lvl5pPr>
              <a:defRPr sz="987"/>
            </a:lvl5pPr>
            <a:lvl6pPr>
              <a:defRPr sz="987"/>
            </a:lvl6pPr>
            <a:lvl7pPr>
              <a:defRPr sz="987"/>
            </a:lvl7pPr>
            <a:lvl8pPr>
              <a:defRPr sz="987"/>
            </a:lvl8pPr>
            <a:lvl9pPr>
              <a:defRPr sz="98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921" y="1014889"/>
            <a:ext cx="1474589" cy="1880207"/>
          </a:xfrm>
        </p:spPr>
        <p:txBody>
          <a:bodyPr/>
          <a:lstStyle>
            <a:lvl1pPr marL="0" indent="0">
              <a:buNone/>
              <a:defRPr sz="789"/>
            </a:lvl1pPr>
            <a:lvl2pPr marL="225537" indent="0">
              <a:buNone/>
              <a:defRPr sz="691"/>
            </a:lvl2pPr>
            <a:lvl3pPr marL="451074" indent="0">
              <a:buNone/>
              <a:defRPr sz="592"/>
            </a:lvl3pPr>
            <a:lvl4pPr marL="676610" indent="0">
              <a:buNone/>
              <a:defRPr sz="493"/>
            </a:lvl4pPr>
            <a:lvl5pPr marL="902147" indent="0">
              <a:buNone/>
              <a:defRPr sz="493"/>
            </a:lvl5pPr>
            <a:lvl6pPr marL="1127684" indent="0">
              <a:buNone/>
              <a:defRPr sz="493"/>
            </a:lvl6pPr>
            <a:lvl7pPr marL="1353221" indent="0">
              <a:buNone/>
              <a:defRPr sz="493"/>
            </a:lvl7pPr>
            <a:lvl8pPr marL="1578757" indent="0">
              <a:buNone/>
              <a:defRPr sz="493"/>
            </a:lvl8pPr>
            <a:lvl9pPr marL="1804294" indent="0">
              <a:buNone/>
              <a:defRPr sz="49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546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21" y="225531"/>
            <a:ext cx="1474589" cy="789358"/>
          </a:xfrm>
        </p:spPr>
        <p:txBody>
          <a:bodyPr anchor="b"/>
          <a:lstStyle>
            <a:lvl1pPr>
              <a:defRPr sz="157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3695" y="487085"/>
            <a:ext cx="2314575" cy="2404096"/>
          </a:xfrm>
        </p:spPr>
        <p:txBody>
          <a:bodyPr anchor="t"/>
          <a:lstStyle>
            <a:lvl1pPr marL="0" indent="0">
              <a:buNone/>
              <a:defRPr sz="1579"/>
            </a:lvl1pPr>
            <a:lvl2pPr marL="225537" indent="0">
              <a:buNone/>
              <a:defRPr sz="1381"/>
            </a:lvl2pPr>
            <a:lvl3pPr marL="451074" indent="0">
              <a:buNone/>
              <a:defRPr sz="1184"/>
            </a:lvl3pPr>
            <a:lvl4pPr marL="676610" indent="0">
              <a:buNone/>
              <a:defRPr sz="987"/>
            </a:lvl4pPr>
            <a:lvl5pPr marL="902147" indent="0">
              <a:buNone/>
              <a:defRPr sz="987"/>
            </a:lvl5pPr>
            <a:lvl6pPr marL="1127684" indent="0">
              <a:buNone/>
              <a:defRPr sz="987"/>
            </a:lvl6pPr>
            <a:lvl7pPr marL="1353221" indent="0">
              <a:buNone/>
              <a:defRPr sz="987"/>
            </a:lvl7pPr>
            <a:lvl8pPr marL="1578757" indent="0">
              <a:buNone/>
              <a:defRPr sz="987"/>
            </a:lvl8pPr>
            <a:lvl9pPr marL="1804294" indent="0">
              <a:buNone/>
              <a:defRPr sz="98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921" y="1014889"/>
            <a:ext cx="1474589" cy="1880207"/>
          </a:xfrm>
        </p:spPr>
        <p:txBody>
          <a:bodyPr/>
          <a:lstStyle>
            <a:lvl1pPr marL="0" indent="0">
              <a:buNone/>
              <a:defRPr sz="789"/>
            </a:lvl1pPr>
            <a:lvl2pPr marL="225537" indent="0">
              <a:buNone/>
              <a:defRPr sz="691"/>
            </a:lvl2pPr>
            <a:lvl3pPr marL="451074" indent="0">
              <a:buNone/>
              <a:defRPr sz="592"/>
            </a:lvl3pPr>
            <a:lvl4pPr marL="676610" indent="0">
              <a:buNone/>
              <a:defRPr sz="493"/>
            </a:lvl4pPr>
            <a:lvl5pPr marL="902147" indent="0">
              <a:buNone/>
              <a:defRPr sz="493"/>
            </a:lvl5pPr>
            <a:lvl6pPr marL="1127684" indent="0">
              <a:buNone/>
              <a:defRPr sz="493"/>
            </a:lvl6pPr>
            <a:lvl7pPr marL="1353221" indent="0">
              <a:buNone/>
              <a:defRPr sz="493"/>
            </a:lvl7pPr>
            <a:lvl8pPr marL="1578757" indent="0">
              <a:buNone/>
              <a:defRPr sz="493"/>
            </a:lvl8pPr>
            <a:lvl9pPr marL="1804294" indent="0">
              <a:buNone/>
              <a:defRPr sz="49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200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866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271838" y="180111"/>
            <a:ext cx="985838" cy="28669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4325" y="180111"/>
            <a:ext cx="2900363" cy="28669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859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4325" y="180112"/>
            <a:ext cx="3943350" cy="6538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4325" y="900557"/>
            <a:ext cx="3943350" cy="21464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14325" y="3135506"/>
            <a:ext cx="1028700" cy="180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A0D40-68A1-F040-9BD5-36D632BB7D3C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14475" y="3135506"/>
            <a:ext cx="1543050" cy="180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28975" y="3135506"/>
            <a:ext cx="1028700" cy="180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472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451074" rtl="0" eaLnBrk="1" latinLnBrk="0" hangingPunct="1">
        <a:lnSpc>
          <a:spcPct val="90000"/>
        </a:lnSpc>
        <a:spcBef>
          <a:spcPct val="0"/>
        </a:spcBef>
        <a:buNone/>
        <a:defRPr sz="217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2768" indent="-112768" algn="l" defTabSz="451074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381" kern="1200">
          <a:solidFill>
            <a:schemeClr val="tx1"/>
          </a:solidFill>
          <a:latin typeface="+mn-lt"/>
          <a:ea typeface="+mn-ea"/>
          <a:cs typeface="+mn-cs"/>
        </a:defRPr>
      </a:lvl1pPr>
      <a:lvl2pPr marL="338305" indent="-112768" algn="l" defTabSz="451074" rtl="0" eaLnBrk="1" latinLnBrk="0" hangingPunct="1">
        <a:lnSpc>
          <a:spcPct val="90000"/>
        </a:lnSpc>
        <a:spcBef>
          <a:spcPts val="247"/>
        </a:spcBef>
        <a:buFont typeface="Arial" panose="020B0604020202020204" pitchFamily="34" charset="0"/>
        <a:buChar char="•"/>
        <a:defRPr sz="1184" kern="1200">
          <a:solidFill>
            <a:schemeClr val="tx1"/>
          </a:solidFill>
          <a:latin typeface="+mn-lt"/>
          <a:ea typeface="+mn-ea"/>
          <a:cs typeface="+mn-cs"/>
        </a:defRPr>
      </a:lvl2pPr>
      <a:lvl3pPr marL="563842" indent="-112768" algn="l" defTabSz="451074" rtl="0" eaLnBrk="1" latinLnBrk="0" hangingPunct="1">
        <a:lnSpc>
          <a:spcPct val="90000"/>
        </a:lnSpc>
        <a:spcBef>
          <a:spcPts val="247"/>
        </a:spcBef>
        <a:buFont typeface="Arial" panose="020B0604020202020204" pitchFamily="34" charset="0"/>
        <a:buChar char="•"/>
        <a:defRPr sz="987" kern="1200">
          <a:solidFill>
            <a:schemeClr val="tx1"/>
          </a:solidFill>
          <a:latin typeface="+mn-lt"/>
          <a:ea typeface="+mn-ea"/>
          <a:cs typeface="+mn-cs"/>
        </a:defRPr>
      </a:lvl3pPr>
      <a:lvl4pPr marL="789379" indent="-112768" algn="l" defTabSz="451074" rtl="0" eaLnBrk="1" latinLnBrk="0" hangingPunct="1">
        <a:lnSpc>
          <a:spcPct val="90000"/>
        </a:lnSpc>
        <a:spcBef>
          <a:spcPts val="247"/>
        </a:spcBef>
        <a:buFont typeface="Arial" panose="020B0604020202020204" pitchFamily="34" charset="0"/>
        <a:buChar char="•"/>
        <a:defRPr sz="888" kern="1200">
          <a:solidFill>
            <a:schemeClr val="tx1"/>
          </a:solidFill>
          <a:latin typeface="+mn-lt"/>
          <a:ea typeface="+mn-ea"/>
          <a:cs typeface="+mn-cs"/>
        </a:defRPr>
      </a:lvl4pPr>
      <a:lvl5pPr marL="1014915" indent="-112768" algn="l" defTabSz="451074" rtl="0" eaLnBrk="1" latinLnBrk="0" hangingPunct="1">
        <a:lnSpc>
          <a:spcPct val="90000"/>
        </a:lnSpc>
        <a:spcBef>
          <a:spcPts val="247"/>
        </a:spcBef>
        <a:buFont typeface="Arial" panose="020B0604020202020204" pitchFamily="34" charset="0"/>
        <a:buChar char="•"/>
        <a:defRPr sz="888" kern="1200">
          <a:solidFill>
            <a:schemeClr val="tx1"/>
          </a:solidFill>
          <a:latin typeface="+mn-lt"/>
          <a:ea typeface="+mn-ea"/>
          <a:cs typeface="+mn-cs"/>
        </a:defRPr>
      </a:lvl5pPr>
      <a:lvl6pPr marL="1240452" indent="-112768" algn="l" defTabSz="451074" rtl="0" eaLnBrk="1" latinLnBrk="0" hangingPunct="1">
        <a:lnSpc>
          <a:spcPct val="90000"/>
        </a:lnSpc>
        <a:spcBef>
          <a:spcPts val="247"/>
        </a:spcBef>
        <a:buFont typeface="Arial" panose="020B0604020202020204" pitchFamily="34" charset="0"/>
        <a:buChar char="•"/>
        <a:defRPr sz="888" kern="1200">
          <a:solidFill>
            <a:schemeClr val="tx1"/>
          </a:solidFill>
          <a:latin typeface="+mn-lt"/>
          <a:ea typeface="+mn-ea"/>
          <a:cs typeface="+mn-cs"/>
        </a:defRPr>
      </a:lvl6pPr>
      <a:lvl7pPr marL="1465989" indent="-112768" algn="l" defTabSz="451074" rtl="0" eaLnBrk="1" latinLnBrk="0" hangingPunct="1">
        <a:lnSpc>
          <a:spcPct val="90000"/>
        </a:lnSpc>
        <a:spcBef>
          <a:spcPts val="247"/>
        </a:spcBef>
        <a:buFont typeface="Arial" panose="020B0604020202020204" pitchFamily="34" charset="0"/>
        <a:buChar char="•"/>
        <a:defRPr sz="888" kern="1200">
          <a:solidFill>
            <a:schemeClr val="tx1"/>
          </a:solidFill>
          <a:latin typeface="+mn-lt"/>
          <a:ea typeface="+mn-ea"/>
          <a:cs typeface="+mn-cs"/>
        </a:defRPr>
      </a:lvl7pPr>
      <a:lvl8pPr marL="1691526" indent="-112768" algn="l" defTabSz="451074" rtl="0" eaLnBrk="1" latinLnBrk="0" hangingPunct="1">
        <a:lnSpc>
          <a:spcPct val="90000"/>
        </a:lnSpc>
        <a:spcBef>
          <a:spcPts val="247"/>
        </a:spcBef>
        <a:buFont typeface="Arial" panose="020B0604020202020204" pitchFamily="34" charset="0"/>
        <a:buChar char="•"/>
        <a:defRPr sz="888" kern="1200">
          <a:solidFill>
            <a:schemeClr val="tx1"/>
          </a:solidFill>
          <a:latin typeface="+mn-lt"/>
          <a:ea typeface="+mn-ea"/>
          <a:cs typeface="+mn-cs"/>
        </a:defRPr>
      </a:lvl8pPr>
      <a:lvl9pPr marL="1917062" indent="-112768" algn="l" defTabSz="451074" rtl="0" eaLnBrk="1" latinLnBrk="0" hangingPunct="1">
        <a:lnSpc>
          <a:spcPct val="90000"/>
        </a:lnSpc>
        <a:spcBef>
          <a:spcPts val="247"/>
        </a:spcBef>
        <a:buFont typeface="Arial" panose="020B0604020202020204" pitchFamily="34" charset="0"/>
        <a:buChar char="•"/>
        <a:defRPr sz="8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1074" rtl="0" eaLnBrk="1" latinLnBrk="0" hangingPunct="1">
        <a:defRPr sz="888" kern="1200">
          <a:solidFill>
            <a:schemeClr val="tx1"/>
          </a:solidFill>
          <a:latin typeface="+mn-lt"/>
          <a:ea typeface="+mn-ea"/>
          <a:cs typeface="+mn-cs"/>
        </a:defRPr>
      </a:lvl1pPr>
      <a:lvl2pPr marL="225537" algn="l" defTabSz="451074" rtl="0" eaLnBrk="1" latinLnBrk="0" hangingPunct="1">
        <a:defRPr sz="888" kern="1200">
          <a:solidFill>
            <a:schemeClr val="tx1"/>
          </a:solidFill>
          <a:latin typeface="+mn-lt"/>
          <a:ea typeface="+mn-ea"/>
          <a:cs typeface="+mn-cs"/>
        </a:defRPr>
      </a:lvl2pPr>
      <a:lvl3pPr marL="451074" algn="l" defTabSz="451074" rtl="0" eaLnBrk="1" latinLnBrk="0" hangingPunct="1">
        <a:defRPr sz="888" kern="1200">
          <a:solidFill>
            <a:schemeClr val="tx1"/>
          </a:solidFill>
          <a:latin typeface="+mn-lt"/>
          <a:ea typeface="+mn-ea"/>
          <a:cs typeface="+mn-cs"/>
        </a:defRPr>
      </a:lvl3pPr>
      <a:lvl4pPr marL="676610" algn="l" defTabSz="451074" rtl="0" eaLnBrk="1" latinLnBrk="0" hangingPunct="1">
        <a:defRPr sz="888" kern="1200">
          <a:solidFill>
            <a:schemeClr val="tx1"/>
          </a:solidFill>
          <a:latin typeface="+mn-lt"/>
          <a:ea typeface="+mn-ea"/>
          <a:cs typeface="+mn-cs"/>
        </a:defRPr>
      </a:lvl4pPr>
      <a:lvl5pPr marL="902147" algn="l" defTabSz="451074" rtl="0" eaLnBrk="1" latinLnBrk="0" hangingPunct="1">
        <a:defRPr sz="888" kern="1200">
          <a:solidFill>
            <a:schemeClr val="tx1"/>
          </a:solidFill>
          <a:latin typeface="+mn-lt"/>
          <a:ea typeface="+mn-ea"/>
          <a:cs typeface="+mn-cs"/>
        </a:defRPr>
      </a:lvl5pPr>
      <a:lvl6pPr marL="1127684" algn="l" defTabSz="451074" rtl="0" eaLnBrk="1" latinLnBrk="0" hangingPunct="1">
        <a:defRPr sz="888" kern="1200">
          <a:solidFill>
            <a:schemeClr val="tx1"/>
          </a:solidFill>
          <a:latin typeface="+mn-lt"/>
          <a:ea typeface="+mn-ea"/>
          <a:cs typeface="+mn-cs"/>
        </a:defRPr>
      </a:lvl6pPr>
      <a:lvl7pPr marL="1353221" algn="l" defTabSz="451074" rtl="0" eaLnBrk="1" latinLnBrk="0" hangingPunct="1">
        <a:defRPr sz="888" kern="1200">
          <a:solidFill>
            <a:schemeClr val="tx1"/>
          </a:solidFill>
          <a:latin typeface="+mn-lt"/>
          <a:ea typeface="+mn-ea"/>
          <a:cs typeface="+mn-cs"/>
        </a:defRPr>
      </a:lvl7pPr>
      <a:lvl8pPr marL="1578757" algn="l" defTabSz="451074" rtl="0" eaLnBrk="1" latinLnBrk="0" hangingPunct="1">
        <a:defRPr sz="888" kern="1200">
          <a:solidFill>
            <a:schemeClr val="tx1"/>
          </a:solidFill>
          <a:latin typeface="+mn-lt"/>
          <a:ea typeface="+mn-ea"/>
          <a:cs typeface="+mn-cs"/>
        </a:defRPr>
      </a:lvl8pPr>
      <a:lvl9pPr marL="1804294" algn="l" defTabSz="451074" rtl="0" eaLnBrk="1" latinLnBrk="0" hangingPunct="1">
        <a:defRPr sz="8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47">
            <a:extLst>
              <a:ext uri="{FF2B5EF4-FFF2-40B4-BE49-F238E27FC236}">
                <a16:creationId xmlns:a16="http://schemas.microsoft.com/office/drawing/2014/main" id="{E432F60B-F05A-42E0-9C0C-BF0E6C3AB015}"/>
              </a:ext>
            </a:extLst>
          </p:cNvPr>
          <p:cNvSpPr txBox="1"/>
          <p:nvPr/>
        </p:nvSpPr>
        <p:spPr>
          <a:xfrm>
            <a:off x="363773" y="208282"/>
            <a:ext cx="3798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Immunoblotting of</a:t>
            </a:r>
            <a:r>
              <a:rPr lang="en-US" sz="1400" b="1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colon tissues in the rat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A5B7F2E-9B4A-4A33-9E3F-B3AD0C04B75C}"/>
              </a:ext>
            </a:extLst>
          </p:cNvPr>
          <p:cNvSpPr txBox="1"/>
          <p:nvPr/>
        </p:nvSpPr>
        <p:spPr>
          <a:xfrm>
            <a:off x="310402" y="2633027"/>
            <a:ext cx="3999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T, tumor; N, matched normal-looking colonic 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mucosa; WT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wild type. Loading control, </a:t>
            </a:r>
            <a:r>
              <a:rPr lang="en-US" sz="1400" dirty="0"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-actin.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A1A19922-F355-4AC3-BFD3-8F666B7661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5" t="18234" r="23412"/>
          <a:stretch/>
        </p:blipFill>
        <p:spPr>
          <a:xfrm>
            <a:off x="1208487" y="984121"/>
            <a:ext cx="1818861" cy="15266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30C425C-1E82-4CFB-ACCD-F169A582C0A9}"/>
              </a:ext>
            </a:extLst>
          </p:cNvPr>
          <p:cNvSpPr txBox="1"/>
          <p:nvPr/>
        </p:nvSpPr>
        <p:spPr>
          <a:xfrm>
            <a:off x="1336702" y="736664"/>
            <a:ext cx="376694" cy="261610"/>
          </a:xfrm>
          <a:prstGeom prst="rect">
            <a:avLst/>
          </a:prstGeom>
          <a:noFill/>
        </p:spPr>
        <p:txBody>
          <a:bodyPr wrap="square" lIns="0" tIns="0" rIns="0" bIns="9144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CD7AEF-CE2C-4DB6-8567-E2C6ABF4F130}"/>
              </a:ext>
            </a:extLst>
          </p:cNvPr>
          <p:cNvSpPr txBox="1"/>
          <p:nvPr/>
        </p:nvSpPr>
        <p:spPr>
          <a:xfrm>
            <a:off x="2209044" y="642182"/>
            <a:ext cx="376694" cy="261610"/>
          </a:xfrm>
          <a:prstGeom prst="rect">
            <a:avLst/>
          </a:prstGeom>
          <a:noFill/>
        </p:spPr>
        <p:txBody>
          <a:bodyPr wrap="square" lIns="0" tIns="0" rIns="0" bIns="9144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Pirc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59F1B0-3124-4A64-B5B3-3452C4D20B08}"/>
              </a:ext>
            </a:extLst>
          </p:cNvPr>
          <p:cNvSpPr txBox="1"/>
          <p:nvPr/>
        </p:nvSpPr>
        <p:spPr>
          <a:xfrm>
            <a:off x="1833660" y="853316"/>
            <a:ext cx="167309" cy="261610"/>
          </a:xfrm>
          <a:prstGeom prst="rect">
            <a:avLst/>
          </a:prstGeom>
          <a:noFill/>
        </p:spPr>
        <p:txBody>
          <a:bodyPr wrap="square" lIns="0" tIns="0" rIns="0" bIns="9144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FB7BB4-4308-4848-B5C3-9C62B3C4CC7F}"/>
              </a:ext>
            </a:extLst>
          </p:cNvPr>
          <p:cNvSpPr txBox="1"/>
          <p:nvPr/>
        </p:nvSpPr>
        <p:spPr>
          <a:xfrm>
            <a:off x="2226586" y="853316"/>
            <a:ext cx="167309" cy="261610"/>
          </a:xfrm>
          <a:prstGeom prst="rect">
            <a:avLst/>
          </a:prstGeom>
          <a:noFill/>
        </p:spPr>
        <p:txBody>
          <a:bodyPr wrap="square" lIns="0" tIns="0" rIns="0" bIns="9144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4678F6-7859-4937-97C8-A40CD1CC0A8C}"/>
              </a:ext>
            </a:extLst>
          </p:cNvPr>
          <p:cNvSpPr txBox="1"/>
          <p:nvPr/>
        </p:nvSpPr>
        <p:spPr>
          <a:xfrm>
            <a:off x="2634349" y="853316"/>
            <a:ext cx="167309" cy="261610"/>
          </a:xfrm>
          <a:prstGeom prst="rect">
            <a:avLst/>
          </a:prstGeom>
          <a:noFill/>
        </p:spPr>
        <p:txBody>
          <a:bodyPr wrap="square" lIns="0" tIns="0" rIns="0" bIns="9144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E984DC-8D6A-41B3-B7E5-663E68154FD2}"/>
              </a:ext>
            </a:extLst>
          </p:cNvPr>
          <p:cNvSpPr txBox="1"/>
          <p:nvPr/>
        </p:nvSpPr>
        <p:spPr>
          <a:xfrm>
            <a:off x="2035222" y="854876"/>
            <a:ext cx="167309" cy="261610"/>
          </a:xfrm>
          <a:prstGeom prst="rect">
            <a:avLst/>
          </a:prstGeom>
          <a:noFill/>
        </p:spPr>
        <p:txBody>
          <a:bodyPr wrap="square" lIns="0" tIns="0" rIns="0" bIns="9144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71E03E-9C70-4164-90F4-0834A62CB0A5}"/>
              </a:ext>
            </a:extLst>
          </p:cNvPr>
          <p:cNvSpPr txBox="1"/>
          <p:nvPr/>
        </p:nvSpPr>
        <p:spPr>
          <a:xfrm>
            <a:off x="2433413" y="854876"/>
            <a:ext cx="167309" cy="261610"/>
          </a:xfrm>
          <a:prstGeom prst="rect">
            <a:avLst/>
          </a:prstGeom>
          <a:noFill/>
        </p:spPr>
        <p:txBody>
          <a:bodyPr wrap="square" lIns="0" tIns="0" rIns="0" bIns="9144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3A8B1D-759F-48DE-8D4C-116B183F742F}"/>
              </a:ext>
            </a:extLst>
          </p:cNvPr>
          <p:cNvSpPr txBox="1"/>
          <p:nvPr/>
        </p:nvSpPr>
        <p:spPr>
          <a:xfrm>
            <a:off x="2832377" y="853316"/>
            <a:ext cx="167309" cy="261610"/>
          </a:xfrm>
          <a:prstGeom prst="rect">
            <a:avLst/>
          </a:prstGeom>
          <a:noFill/>
        </p:spPr>
        <p:txBody>
          <a:bodyPr wrap="square" lIns="0" tIns="0" rIns="0" bIns="9144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9B750C-B7C9-4AEC-8166-31DE34B18FF7}"/>
              </a:ext>
            </a:extLst>
          </p:cNvPr>
          <p:cNvSpPr/>
          <p:nvPr/>
        </p:nvSpPr>
        <p:spPr>
          <a:xfrm>
            <a:off x="1207991" y="946153"/>
            <a:ext cx="593762" cy="914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0838CA-A56F-46EE-B587-024D992770E4}"/>
              </a:ext>
            </a:extLst>
          </p:cNvPr>
          <p:cNvSpPr/>
          <p:nvPr/>
        </p:nvSpPr>
        <p:spPr>
          <a:xfrm>
            <a:off x="1856538" y="836588"/>
            <a:ext cx="1097280" cy="914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0EE209-F252-492A-90B4-C2862E8DBD05}"/>
              </a:ext>
            </a:extLst>
          </p:cNvPr>
          <p:cNvSpPr txBox="1"/>
          <p:nvPr/>
        </p:nvSpPr>
        <p:spPr>
          <a:xfrm>
            <a:off x="3057296" y="1087442"/>
            <a:ext cx="426593" cy="159868"/>
          </a:xfrm>
          <a:prstGeom prst="rect">
            <a:avLst/>
          </a:prstGeom>
          <a:noFill/>
        </p:spPr>
        <p:txBody>
          <a:bodyPr wrap="square" lIns="0" tIns="0" rIns="0" bIns="91440" rtlCol="0">
            <a:no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PARP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DE816A-B4A6-47BF-8C94-D4555C759A94}"/>
              </a:ext>
            </a:extLst>
          </p:cNvPr>
          <p:cNvSpPr txBox="1"/>
          <p:nvPr/>
        </p:nvSpPr>
        <p:spPr>
          <a:xfrm>
            <a:off x="3057296" y="1422721"/>
            <a:ext cx="644975" cy="159868"/>
          </a:xfrm>
          <a:prstGeom prst="rect">
            <a:avLst/>
          </a:prstGeom>
          <a:noFill/>
        </p:spPr>
        <p:txBody>
          <a:bodyPr wrap="square" lIns="0" tIns="0" rIns="0" bIns="91440" rtlCol="0">
            <a:noAutofit/>
          </a:bodyPr>
          <a:lstStyle/>
          <a:p>
            <a:r>
              <a:rPr lang="en-US" sz="1100" dirty="0"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-catenin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D33245C-F8BF-4DE6-B437-C1A87C317C3E}"/>
              </a:ext>
            </a:extLst>
          </p:cNvPr>
          <p:cNvSpPr txBox="1"/>
          <p:nvPr/>
        </p:nvSpPr>
        <p:spPr>
          <a:xfrm>
            <a:off x="3057296" y="1732648"/>
            <a:ext cx="426593" cy="159868"/>
          </a:xfrm>
          <a:prstGeom prst="rect">
            <a:avLst/>
          </a:prstGeom>
          <a:noFill/>
        </p:spPr>
        <p:txBody>
          <a:bodyPr wrap="square" lIns="0" tIns="0" rIns="0" bIns="91440" rtlCol="0">
            <a:no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p53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D12D0C3-9170-4CBD-97E6-E1A131CBC981}"/>
              </a:ext>
            </a:extLst>
          </p:cNvPr>
          <p:cNvSpPr txBox="1"/>
          <p:nvPr/>
        </p:nvSpPr>
        <p:spPr>
          <a:xfrm>
            <a:off x="3057296" y="1987993"/>
            <a:ext cx="607094" cy="159868"/>
          </a:xfrm>
          <a:prstGeom prst="rect">
            <a:avLst/>
          </a:prstGeom>
          <a:noFill/>
        </p:spPr>
        <p:txBody>
          <a:bodyPr wrap="square" lIns="0" tIns="0" rIns="0" bIns="91440" rtlCol="0">
            <a:no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cyclin D1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7183891-6533-4E08-98D0-FD6BF796E5A1}"/>
              </a:ext>
            </a:extLst>
          </p:cNvPr>
          <p:cNvSpPr txBox="1"/>
          <p:nvPr/>
        </p:nvSpPr>
        <p:spPr>
          <a:xfrm>
            <a:off x="3057296" y="2274283"/>
            <a:ext cx="644975" cy="159868"/>
          </a:xfrm>
          <a:prstGeom prst="rect">
            <a:avLst/>
          </a:prstGeom>
          <a:noFill/>
        </p:spPr>
        <p:txBody>
          <a:bodyPr wrap="square" lIns="0" tIns="0" rIns="0" bIns="91440" rtlCol="0">
            <a:noAutofit/>
          </a:bodyPr>
          <a:lstStyle/>
          <a:p>
            <a:r>
              <a:rPr lang="en-US" sz="1100" dirty="0"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E473E30-C724-475E-8DB3-408E44D68171}"/>
              </a:ext>
            </a:extLst>
          </p:cNvPr>
          <p:cNvSpPr/>
          <p:nvPr/>
        </p:nvSpPr>
        <p:spPr>
          <a:xfrm>
            <a:off x="1208984" y="2502222"/>
            <a:ext cx="1828800" cy="914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702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7422</TotalTime>
  <Words>42</Words>
  <Application>Microsoft Office PowerPoint</Application>
  <PresentationFormat>Custom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PMingLiU</vt:lpstr>
      <vt:lpstr>Arial</vt:lpstr>
      <vt:lpstr>Calibri</vt:lpstr>
      <vt:lpstr>Calibri Light</vt:lpstr>
      <vt:lpstr>Symbol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Ying-Shiuan Chen</dc:creator>
  <cp:lastModifiedBy>Dashwood, Roderick H.</cp:lastModifiedBy>
  <cp:revision>467</cp:revision>
  <cp:lastPrinted>2020-01-07T17:16:05Z</cp:lastPrinted>
  <dcterms:created xsi:type="dcterms:W3CDTF">2018-06-27T19:28:06Z</dcterms:created>
  <dcterms:modified xsi:type="dcterms:W3CDTF">2020-09-10T16:06:57Z</dcterms:modified>
</cp:coreProperties>
</file>