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99" r:id="rId2"/>
  </p:sldIdLst>
  <p:sldSz cx="5029200" cy="6884988"/>
  <p:notesSz cx="9601200" cy="7315200"/>
  <p:defaultTextStyle>
    <a:defPPr>
      <a:defRPr lang="en-US"/>
    </a:defPPr>
    <a:lvl1pPr marL="0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1pPr>
    <a:lvl2pPr marL="324932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2pPr>
    <a:lvl3pPr marL="649864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3pPr>
    <a:lvl4pPr marL="974796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4pPr>
    <a:lvl5pPr marL="1299728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5pPr>
    <a:lvl6pPr marL="1624660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6pPr>
    <a:lvl7pPr marL="1949592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7pPr>
    <a:lvl8pPr marL="2274524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8pPr>
    <a:lvl9pPr marL="2599456" algn="l" defTabSz="649864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05" userDrawn="1">
          <p15:clr>
            <a:srgbClr val="A4A3A4"/>
          </p15:clr>
        </p15:guide>
        <p15:guide id="2" pos="792" userDrawn="1">
          <p15:clr>
            <a:srgbClr val="A4A3A4"/>
          </p15:clr>
        </p15:guide>
        <p15:guide id="4" orient="horz" pos="273" userDrawn="1">
          <p15:clr>
            <a:srgbClr val="A4A3A4"/>
          </p15:clr>
        </p15:guide>
        <p15:guide id="6" pos="1584" userDrawn="1">
          <p15:clr>
            <a:srgbClr val="A4A3A4"/>
          </p15:clr>
        </p15:guide>
        <p15:guide id="7" pos="2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6600"/>
    <a:srgbClr val="FF40FF"/>
    <a:srgbClr val="00FDFF"/>
    <a:srgbClr val="00FF00"/>
    <a:srgbClr val="EC7E89"/>
    <a:srgbClr val="E97C84"/>
    <a:srgbClr val="F38288"/>
    <a:srgbClr val="CD5585"/>
    <a:srgbClr val="B84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171"/>
    <p:restoredTop sz="97522" autoAdjust="0"/>
  </p:normalViewPr>
  <p:slideViewPr>
    <p:cSldViewPr snapToGrid="0" snapToObjects="1" showGuides="1">
      <p:cViewPr>
        <p:scale>
          <a:sx n="400" d="100"/>
          <a:sy n="400" d="100"/>
        </p:scale>
        <p:origin x="-2160" y="-12750"/>
      </p:cViewPr>
      <p:guideLst>
        <p:guide orient="horz" pos="1905"/>
        <p:guide pos="792"/>
        <p:guide orient="horz" pos="273"/>
        <p:guide pos="1584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4E17BB-95E6-1741-AE93-F169A843E5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DB4571-8095-BF4E-9420-401CC07160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458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9A9A5A9-2048-DC45-862E-C0322B77F3FA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423D1-2210-E745-A72E-F258121EE2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97E99-20AD-2641-BB69-27E20118A8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1D5AC36-D550-FF41-ABB7-F6C6F1475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82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2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3BD17408-84A5-CE4A-95E0-91CC3E57BB33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00488" y="914400"/>
            <a:ext cx="180022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520439"/>
            <a:ext cx="7680960" cy="2880361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138FF0E-91FE-BC42-9C7B-31BD5F457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1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190" y="1126780"/>
            <a:ext cx="4274820" cy="2396996"/>
          </a:xfrm>
        </p:spPr>
        <p:txBody>
          <a:bodyPr anchor="b"/>
          <a:lstStyle>
            <a:lvl1pPr algn="ctr"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3616213"/>
            <a:ext cx="3771900" cy="1662278"/>
          </a:xfrm>
        </p:spPr>
        <p:txBody>
          <a:bodyPr/>
          <a:lstStyle>
            <a:lvl1pPr marL="0" indent="0" algn="ctr">
              <a:buNone/>
              <a:defRPr sz="1320"/>
            </a:lvl1pPr>
            <a:lvl2pPr marL="251460" indent="0" algn="ctr">
              <a:buNone/>
              <a:defRPr sz="1100"/>
            </a:lvl2pPr>
            <a:lvl3pPr marL="502920" indent="0" algn="ctr">
              <a:buNone/>
              <a:defRPr sz="990"/>
            </a:lvl3pPr>
            <a:lvl4pPr marL="754380" indent="0" algn="ctr">
              <a:buNone/>
              <a:defRPr sz="880"/>
            </a:lvl4pPr>
            <a:lvl5pPr marL="1005840" indent="0" algn="ctr">
              <a:buNone/>
              <a:defRPr sz="880"/>
            </a:lvl5pPr>
            <a:lvl6pPr marL="1257300" indent="0" algn="ctr">
              <a:buNone/>
              <a:defRPr sz="880"/>
            </a:lvl6pPr>
            <a:lvl7pPr marL="1508760" indent="0" algn="ctr">
              <a:buNone/>
              <a:defRPr sz="880"/>
            </a:lvl7pPr>
            <a:lvl8pPr marL="1760220" indent="0" algn="ctr">
              <a:buNone/>
              <a:defRPr sz="880"/>
            </a:lvl8pPr>
            <a:lvl9pPr marL="2011680" indent="0" algn="ctr">
              <a:buNone/>
              <a:defRPr sz="8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7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38" y="1716468"/>
            <a:ext cx="4337685" cy="2863963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138" y="4607525"/>
            <a:ext cx="4337685" cy="1506091"/>
          </a:xfrm>
        </p:spPr>
        <p:txBody>
          <a:bodyPr/>
          <a:lstStyle>
            <a:lvl1pPr marL="0" indent="0">
              <a:buNone/>
              <a:defRPr sz="1320">
                <a:solidFill>
                  <a:schemeClr val="tx1"/>
                </a:solidFill>
              </a:defRPr>
            </a:lvl1pPr>
            <a:lvl2pPr marL="2514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029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3pPr>
            <a:lvl4pPr marL="75438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4pPr>
            <a:lvl5pPr marL="100584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5pPr>
            <a:lvl6pPr marL="125730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6pPr>
            <a:lvl7pPr marL="150876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7pPr>
            <a:lvl8pPr marL="176022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8pPr>
            <a:lvl9pPr marL="201168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4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758" y="1832809"/>
            <a:ext cx="2137410" cy="43684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6033" y="1832809"/>
            <a:ext cx="2137410" cy="43684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6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413" y="366564"/>
            <a:ext cx="4337685" cy="13307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413" y="1687779"/>
            <a:ext cx="2127587" cy="827154"/>
          </a:xfrm>
        </p:spPr>
        <p:txBody>
          <a:bodyPr anchor="b"/>
          <a:lstStyle>
            <a:lvl1pPr marL="0" indent="0">
              <a:buNone/>
              <a:defRPr sz="1320" b="1"/>
            </a:lvl1pPr>
            <a:lvl2pPr marL="251460" indent="0">
              <a:buNone/>
              <a:defRPr sz="1100" b="1"/>
            </a:lvl2pPr>
            <a:lvl3pPr marL="502920" indent="0">
              <a:buNone/>
              <a:defRPr sz="990" b="1"/>
            </a:lvl3pPr>
            <a:lvl4pPr marL="754380" indent="0">
              <a:buNone/>
              <a:defRPr sz="880" b="1"/>
            </a:lvl4pPr>
            <a:lvl5pPr marL="1005840" indent="0">
              <a:buNone/>
              <a:defRPr sz="880" b="1"/>
            </a:lvl5pPr>
            <a:lvl6pPr marL="1257300" indent="0">
              <a:buNone/>
              <a:defRPr sz="880" b="1"/>
            </a:lvl6pPr>
            <a:lvl7pPr marL="1508760" indent="0">
              <a:buNone/>
              <a:defRPr sz="880" b="1"/>
            </a:lvl7pPr>
            <a:lvl8pPr marL="1760220" indent="0">
              <a:buNone/>
              <a:defRPr sz="880" b="1"/>
            </a:lvl8pPr>
            <a:lvl9pPr marL="2011680" indent="0">
              <a:buNone/>
              <a:defRPr sz="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413" y="2514933"/>
            <a:ext cx="2127587" cy="3699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46033" y="1687779"/>
            <a:ext cx="2138065" cy="827154"/>
          </a:xfrm>
        </p:spPr>
        <p:txBody>
          <a:bodyPr anchor="b"/>
          <a:lstStyle>
            <a:lvl1pPr marL="0" indent="0">
              <a:buNone/>
              <a:defRPr sz="1320" b="1"/>
            </a:lvl1pPr>
            <a:lvl2pPr marL="251460" indent="0">
              <a:buNone/>
              <a:defRPr sz="1100" b="1"/>
            </a:lvl2pPr>
            <a:lvl3pPr marL="502920" indent="0">
              <a:buNone/>
              <a:defRPr sz="990" b="1"/>
            </a:lvl3pPr>
            <a:lvl4pPr marL="754380" indent="0">
              <a:buNone/>
              <a:defRPr sz="880" b="1"/>
            </a:lvl4pPr>
            <a:lvl5pPr marL="1005840" indent="0">
              <a:buNone/>
              <a:defRPr sz="880" b="1"/>
            </a:lvl5pPr>
            <a:lvl6pPr marL="1257300" indent="0">
              <a:buNone/>
              <a:defRPr sz="880" b="1"/>
            </a:lvl6pPr>
            <a:lvl7pPr marL="1508760" indent="0">
              <a:buNone/>
              <a:defRPr sz="880" b="1"/>
            </a:lvl7pPr>
            <a:lvl8pPr marL="1760220" indent="0">
              <a:buNone/>
              <a:defRPr sz="880" b="1"/>
            </a:lvl8pPr>
            <a:lvl9pPr marL="2011680" indent="0">
              <a:buNone/>
              <a:defRPr sz="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46033" y="2514933"/>
            <a:ext cx="2138065" cy="3699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5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2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5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413" y="458999"/>
            <a:ext cx="1622048" cy="1606497"/>
          </a:xfrm>
        </p:spPr>
        <p:txBody>
          <a:bodyPr anchor="b"/>
          <a:lstStyle>
            <a:lvl1pPr>
              <a:defRPr sz="1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8065" y="991312"/>
            <a:ext cx="2546033" cy="4892804"/>
          </a:xfrm>
        </p:spPr>
        <p:txBody>
          <a:bodyPr/>
          <a:lstStyle>
            <a:lvl1pPr>
              <a:defRPr sz="1760"/>
            </a:lvl1pPr>
            <a:lvl2pPr>
              <a:defRPr sz="1540"/>
            </a:lvl2pPr>
            <a:lvl3pPr>
              <a:defRPr sz="132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6413" y="2065496"/>
            <a:ext cx="1622048" cy="3826588"/>
          </a:xfrm>
        </p:spPr>
        <p:txBody>
          <a:bodyPr/>
          <a:lstStyle>
            <a:lvl1pPr marL="0" indent="0">
              <a:buNone/>
              <a:defRPr sz="880"/>
            </a:lvl1pPr>
            <a:lvl2pPr marL="251460" indent="0">
              <a:buNone/>
              <a:defRPr sz="770"/>
            </a:lvl2pPr>
            <a:lvl3pPr marL="502920" indent="0">
              <a:buNone/>
              <a:defRPr sz="660"/>
            </a:lvl3pPr>
            <a:lvl4pPr marL="754380" indent="0">
              <a:buNone/>
              <a:defRPr sz="550"/>
            </a:lvl4pPr>
            <a:lvl5pPr marL="1005840" indent="0">
              <a:buNone/>
              <a:defRPr sz="550"/>
            </a:lvl5pPr>
            <a:lvl6pPr marL="1257300" indent="0">
              <a:buNone/>
              <a:defRPr sz="550"/>
            </a:lvl6pPr>
            <a:lvl7pPr marL="1508760" indent="0">
              <a:buNone/>
              <a:defRPr sz="550"/>
            </a:lvl7pPr>
            <a:lvl8pPr marL="1760220" indent="0">
              <a:buNone/>
              <a:defRPr sz="550"/>
            </a:lvl8pPr>
            <a:lvl9pPr marL="2011680" indent="0">
              <a:buNone/>
              <a:defRPr sz="5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1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413" y="458999"/>
            <a:ext cx="1622048" cy="1606497"/>
          </a:xfrm>
        </p:spPr>
        <p:txBody>
          <a:bodyPr anchor="b"/>
          <a:lstStyle>
            <a:lvl1pPr>
              <a:defRPr sz="1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38065" y="991312"/>
            <a:ext cx="2546033" cy="4892804"/>
          </a:xfrm>
        </p:spPr>
        <p:txBody>
          <a:bodyPr anchor="t"/>
          <a:lstStyle>
            <a:lvl1pPr marL="0" indent="0">
              <a:buNone/>
              <a:defRPr sz="1760"/>
            </a:lvl1pPr>
            <a:lvl2pPr marL="251460" indent="0">
              <a:buNone/>
              <a:defRPr sz="1540"/>
            </a:lvl2pPr>
            <a:lvl3pPr marL="502920" indent="0">
              <a:buNone/>
              <a:defRPr sz="1320"/>
            </a:lvl3pPr>
            <a:lvl4pPr marL="754380" indent="0">
              <a:buNone/>
              <a:defRPr sz="1100"/>
            </a:lvl4pPr>
            <a:lvl5pPr marL="1005840" indent="0">
              <a:buNone/>
              <a:defRPr sz="1100"/>
            </a:lvl5pPr>
            <a:lvl6pPr marL="1257300" indent="0">
              <a:buNone/>
              <a:defRPr sz="1100"/>
            </a:lvl6pPr>
            <a:lvl7pPr marL="1508760" indent="0">
              <a:buNone/>
              <a:defRPr sz="1100"/>
            </a:lvl7pPr>
            <a:lvl8pPr marL="1760220" indent="0">
              <a:buNone/>
              <a:defRPr sz="1100"/>
            </a:lvl8pPr>
            <a:lvl9pPr marL="2011680" indent="0">
              <a:buNone/>
              <a:defRPr sz="1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6413" y="2065496"/>
            <a:ext cx="1622048" cy="3826588"/>
          </a:xfrm>
        </p:spPr>
        <p:txBody>
          <a:bodyPr/>
          <a:lstStyle>
            <a:lvl1pPr marL="0" indent="0">
              <a:buNone/>
              <a:defRPr sz="880"/>
            </a:lvl1pPr>
            <a:lvl2pPr marL="251460" indent="0">
              <a:buNone/>
              <a:defRPr sz="770"/>
            </a:lvl2pPr>
            <a:lvl3pPr marL="502920" indent="0">
              <a:buNone/>
              <a:defRPr sz="660"/>
            </a:lvl3pPr>
            <a:lvl4pPr marL="754380" indent="0">
              <a:buNone/>
              <a:defRPr sz="550"/>
            </a:lvl4pPr>
            <a:lvl5pPr marL="1005840" indent="0">
              <a:buNone/>
              <a:defRPr sz="550"/>
            </a:lvl5pPr>
            <a:lvl6pPr marL="1257300" indent="0">
              <a:buNone/>
              <a:defRPr sz="550"/>
            </a:lvl6pPr>
            <a:lvl7pPr marL="1508760" indent="0">
              <a:buNone/>
              <a:defRPr sz="550"/>
            </a:lvl7pPr>
            <a:lvl8pPr marL="1760220" indent="0">
              <a:buNone/>
              <a:defRPr sz="550"/>
            </a:lvl8pPr>
            <a:lvl9pPr marL="2011680" indent="0">
              <a:buNone/>
              <a:defRPr sz="5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20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99022" y="366562"/>
            <a:ext cx="1084421" cy="58347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758" y="366562"/>
            <a:ext cx="3190399" cy="583470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5758" y="366564"/>
            <a:ext cx="4337685" cy="1330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758" y="1832809"/>
            <a:ext cx="4337685" cy="4368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5758" y="6381365"/>
            <a:ext cx="1131570" cy="366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0D40-68A1-F040-9BD5-36D632BB7D3C}" type="datetimeFigureOut">
              <a:rPr lang="en-US" smtClean="0"/>
              <a:t>12/25/2020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65923" y="6381365"/>
            <a:ext cx="1697355" cy="366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51873" y="6381365"/>
            <a:ext cx="1131570" cy="366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6C77-EFDD-C042-999E-4715030A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02920" rtl="0" eaLnBrk="1" latinLnBrk="0" hangingPunct="1">
        <a:lnSpc>
          <a:spcPct val="90000"/>
        </a:lnSpc>
        <a:spcBef>
          <a:spcPct val="0"/>
        </a:spcBef>
        <a:buNone/>
        <a:defRPr sz="24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730" indent="-125730" algn="l" defTabSz="50292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8011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4pPr>
      <a:lvl5pPr marL="113157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5pPr>
      <a:lvl6pPr marL="138303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6pPr>
      <a:lvl7pPr marL="163449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8pPr>
      <a:lvl9pPr marL="2137410" indent="-125730" algn="l" defTabSz="502920" rtl="0" eaLnBrk="1" latinLnBrk="0" hangingPunct="1">
        <a:lnSpc>
          <a:spcPct val="90000"/>
        </a:lnSpc>
        <a:spcBef>
          <a:spcPts val="275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1pPr>
      <a:lvl2pPr marL="25146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6pPr>
      <a:lvl7pPr marL="150876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7pPr>
      <a:lvl8pPr marL="176022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8pPr>
      <a:lvl9pPr marL="201168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5B5BD9-C500-B244-A8BC-A80C21DA35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15713" b="2800"/>
          <a:stretch/>
        </p:blipFill>
        <p:spPr>
          <a:xfrm>
            <a:off x="2630177" y="736085"/>
            <a:ext cx="1618334" cy="27341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EF4962-5FA4-6F43-AD1D-CA26C2DE03F2}"/>
              </a:ext>
            </a:extLst>
          </p:cNvPr>
          <p:cNvSpPr txBox="1"/>
          <p:nvPr/>
        </p:nvSpPr>
        <p:spPr>
          <a:xfrm>
            <a:off x="311645" y="556742"/>
            <a:ext cx="15039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PCN       PCT        PSN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55F25B-8B5D-6D4A-AE18-110340649B24}"/>
              </a:ext>
            </a:extLst>
          </p:cNvPr>
          <p:cNvSpPr txBox="1"/>
          <p:nvPr/>
        </p:nvSpPr>
        <p:spPr>
          <a:xfrm>
            <a:off x="2755998" y="556742"/>
            <a:ext cx="13997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PCT/PCN   PST/PSN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4E3EF1-D423-8D4F-AAB9-59A38C93FB4F}"/>
              </a:ext>
            </a:extLst>
          </p:cNvPr>
          <p:cNvSpPr txBox="1"/>
          <p:nvPr/>
        </p:nvSpPr>
        <p:spPr>
          <a:xfrm>
            <a:off x="92406" y="4389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577752-AF12-8844-8A2B-EAE783719B63}"/>
              </a:ext>
            </a:extLst>
          </p:cNvPr>
          <p:cNvSpPr txBox="1"/>
          <p:nvPr/>
        </p:nvSpPr>
        <p:spPr>
          <a:xfrm>
            <a:off x="2514600" y="438953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697EE1C-22DE-6847-BB7B-FC7732B3A8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994" b="1728"/>
          <a:stretch/>
        </p:blipFill>
        <p:spPr>
          <a:xfrm>
            <a:off x="92406" y="736085"/>
            <a:ext cx="1871916" cy="598062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7369EB5-0CA8-3F4F-BF45-726AC488BEF2}"/>
              </a:ext>
            </a:extLst>
          </p:cNvPr>
          <p:cNvSpPr txBox="1"/>
          <p:nvPr/>
        </p:nvSpPr>
        <p:spPr>
          <a:xfrm>
            <a:off x="0" y="81812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Heatmaps of genes altered by spinach consumption in the rat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94EC2D-8966-974D-A78F-6E89B353785B}"/>
              </a:ext>
            </a:extLst>
          </p:cNvPr>
          <p:cNvSpPr/>
          <p:nvPr/>
        </p:nvSpPr>
        <p:spPr>
          <a:xfrm>
            <a:off x="2019303" y="3903724"/>
            <a:ext cx="2968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SPI-altered genes in Pirc normal-looking colon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Tumor-associated genes normalized by SPI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B3EFA7-CDC9-C94C-9F39-A8490CE5671B}"/>
              </a:ext>
            </a:extLst>
          </p:cNvPr>
          <p:cNvSpPr txBox="1"/>
          <p:nvPr/>
        </p:nvSpPr>
        <p:spPr>
          <a:xfrm>
            <a:off x="2071350" y="1280710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Serpine1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A9FD29E-A970-1542-8017-1159F171442B}"/>
              </a:ext>
            </a:extLst>
          </p:cNvPr>
          <p:cNvCxnSpPr>
            <a:cxnSpLocks/>
          </p:cNvCxnSpPr>
          <p:nvPr/>
        </p:nvCxnSpPr>
        <p:spPr>
          <a:xfrm>
            <a:off x="1947874" y="1396899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6AADF96-E59B-A942-A5C0-012892894345}"/>
              </a:ext>
            </a:extLst>
          </p:cNvPr>
          <p:cNvSpPr txBox="1"/>
          <p:nvPr/>
        </p:nvSpPr>
        <p:spPr>
          <a:xfrm>
            <a:off x="2052299" y="2036397"/>
            <a:ext cx="6014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Duoxa2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431D9E9-0AB7-094F-8579-691B8D325109}"/>
              </a:ext>
            </a:extLst>
          </p:cNvPr>
          <p:cNvCxnSpPr>
            <a:cxnSpLocks/>
          </p:cNvCxnSpPr>
          <p:nvPr/>
        </p:nvCxnSpPr>
        <p:spPr>
          <a:xfrm>
            <a:off x="1928823" y="2156562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35632FF-D7E3-5F4F-976D-A10B5025EA6B}"/>
              </a:ext>
            </a:extLst>
          </p:cNvPr>
          <p:cNvSpPr txBox="1"/>
          <p:nvPr/>
        </p:nvSpPr>
        <p:spPr>
          <a:xfrm>
            <a:off x="2026106" y="1596462"/>
            <a:ext cx="453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Itga6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54B585-E7DB-C042-B2E2-DCECEAC31798}"/>
              </a:ext>
            </a:extLst>
          </p:cNvPr>
          <p:cNvCxnSpPr>
            <a:cxnSpLocks/>
          </p:cNvCxnSpPr>
          <p:nvPr/>
        </p:nvCxnSpPr>
        <p:spPr>
          <a:xfrm>
            <a:off x="1902630" y="1708675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C9B15EC-85D8-3744-90CE-A41BB230FCA9}"/>
              </a:ext>
            </a:extLst>
          </p:cNvPr>
          <p:cNvSpPr txBox="1"/>
          <p:nvPr/>
        </p:nvSpPr>
        <p:spPr>
          <a:xfrm>
            <a:off x="2041921" y="6507945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Tcf7l1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5492796-9DF4-6A43-8D67-0B6688D7D69D}"/>
              </a:ext>
            </a:extLst>
          </p:cNvPr>
          <p:cNvCxnSpPr>
            <a:cxnSpLocks/>
          </p:cNvCxnSpPr>
          <p:nvPr/>
        </p:nvCxnSpPr>
        <p:spPr>
          <a:xfrm>
            <a:off x="1918445" y="6620158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335ACA3-B52B-8946-BA98-00FE42D9B1FD}"/>
              </a:ext>
            </a:extLst>
          </p:cNvPr>
          <p:cNvSpPr txBox="1"/>
          <p:nvPr/>
        </p:nvSpPr>
        <p:spPr>
          <a:xfrm>
            <a:off x="2039540" y="4533021"/>
            <a:ext cx="473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Plcd1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8E6E0B-87B0-FC4A-8A44-FF25C93C25DA}"/>
              </a:ext>
            </a:extLst>
          </p:cNvPr>
          <p:cNvCxnSpPr>
            <a:cxnSpLocks/>
          </p:cNvCxnSpPr>
          <p:nvPr/>
        </p:nvCxnSpPr>
        <p:spPr>
          <a:xfrm>
            <a:off x="1916064" y="4645234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6329FF9-C5CF-104D-9978-4648AAA2AA36}"/>
              </a:ext>
            </a:extLst>
          </p:cNvPr>
          <p:cNvSpPr txBox="1"/>
          <p:nvPr/>
        </p:nvSpPr>
        <p:spPr>
          <a:xfrm>
            <a:off x="2078492" y="3386905"/>
            <a:ext cx="6783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Slc30a10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0CC41CF-9394-6E40-8998-E63D7E08BAA1}"/>
              </a:ext>
            </a:extLst>
          </p:cNvPr>
          <p:cNvCxnSpPr>
            <a:cxnSpLocks/>
          </p:cNvCxnSpPr>
          <p:nvPr/>
        </p:nvCxnSpPr>
        <p:spPr>
          <a:xfrm>
            <a:off x="1955016" y="3499118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68CBBAF-FC9B-E54E-8AB6-1D21E5AC6F31}"/>
              </a:ext>
            </a:extLst>
          </p:cNvPr>
          <p:cNvSpPr txBox="1"/>
          <p:nvPr/>
        </p:nvSpPr>
        <p:spPr>
          <a:xfrm>
            <a:off x="4333059" y="1882305"/>
            <a:ext cx="3834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Klf7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13A1AD3-AC0A-414B-8CEC-18D7099CFCDA}"/>
              </a:ext>
            </a:extLst>
          </p:cNvPr>
          <p:cNvCxnSpPr>
            <a:cxnSpLocks/>
          </p:cNvCxnSpPr>
          <p:nvPr/>
        </p:nvCxnSpPr>
        <p:spPr>
          <a:xfrm>
            <a:off x="4209583" y="2002470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7C239B1-CA82-AD42-8081-508883D5A634}"/>
              </a:ext>
            </a:extLst>
          </p:cNvPr>
          <p:cNvSpPr txBox="1"/>
          <p:nvPr/>
        </p:nvSpPr>
        <p:spPr>
          <a:xfrm>
            <a:off x="4309244" y="1375375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Ptprj</a:t>
            </a:r>
            <a:endParaRPr lang="en-US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849C06-5F2E-8540-80E1-FDA9B0B80D58}"/>
              </a:ext>
            </a:extLst>
          </p:cNvPr>
          <p:cNvCxnSpPr>
            <a:cxnSpLocks/>
          </p:cNvCxnSpPr>
          <p:nvPr/>
        </p:nvCxnSpPr>
        <p:spPr>
          <a:xfrm>
            <a:off x="4185768" y="1495540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B262127-62CF-A44B-9B6C-A2B26145C35D}"/>
              </a:ext>
            </a:extLst>
          </p:cNvPr>
          <p:cNvSpPr txBox="1"/>
          <p:nvPr/>
        </p:nvSpPr>
        <p:spPr>
          <a:xfrm>
            <a:off x="4309244" y="1498143"/>
            <a:ext cx="5501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Rrm2b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4576663-19C4-A64A-869D-233AB74E7160}"/>
              </a:ext>
            </a:extLst>
          </p:cNvPr>
          <p:cNvCxnSpPr>
            <a:cxnSpLocks/>
          </p:cNvCxnSpPr>
          <p:nvPr/>
        </p:nvCxnSpPr>
        <p:spPr>
          <a:xfrm>
            <a:off x="4185768" y="1618308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C1A6A79-101D-2641-86F1-280A0A2F8BE1}"/>
              </a:ext>
            </a:extLst>
          </p:cNvPr>
          <p:cNvSpPr txBox="1"/>
          <p:nvPr/>
        </p:nvSpPr>
        <p:spPr>
          <a:xfrm>
            <a:off x="4333059" y="2002515"/>
            <a:ext cx="6206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Pecam1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80FC88A-3DE9-224E-9C25-1B760EB2E58E}"/>
              </a:ext>
            </a:extLst>
          </p:cNvPr>
          <p:cNvCxnSpPr>
            <a:cxnSpLocks/>
          </p:cNvCxnSpPr>
          <p:nvPr/>
        </p:nvCxnSpPr>
        <p:spPr>
          <a:xfrm>
            <a:off x="4209583" y="2122680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1E060C6-2E74-F147-A9D8-E484B8FE6024}"/>
              </a:ext>
            </a:extLst>
          </p:cNvPr>
          <p:cNvSpPr txBox="1"/>
          <p:nvPr/>
        </p:nvSpPr>
        <p:spPr>
          <a:xfrm>
            <a:off x="4306866" y="2941520"/>
            <a:ext cx="5501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Il22ra2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8D6CF91-13B6-6745-876B-4D9413C23C69}"/>
              </a:ext>
            </a:extLst>
          </p:cNvPr>
          <p:cNvCxnSpPr>
            <a:cxnSpLocks/>
          </p:cNvCxnSpPr>
          <p:nvPr/>
        </p:nvCxnSpPr>
        <p:spPr>
          <a:xfrm>
            <a:off x="4183390" y="3061685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69F087A-A748-9745-A42C-5EE0F9D444B1}"/>
              </a:ext>
            </a:extLst>
          </p:cNvPr>
          <p:cNvSpPr txBox="1"/>
          <p:nvPr/>
        </p:nvSpPr>
        <p:spPr>
          <a:xfrm>
            <a:off x="4294249" y="2504385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Ccl21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91B7CF-BE75-504E-8AC5-CD6938D54818}"/>
              </a:ext>
            </a:extLst>
          </p:cNvPr>
          <p:cNvCxnSpPr>
            <a:cxnSpLocks/>
          </p:cNvCxnSpPr>
          <p:nvPr/>
        </p:nvCxnSpPr>
        <p:spPr>
          <a:xfrm>
            <a:off x="4170773" y="2624550"/>
            <a:ext cx="19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C51F214-8CDD-4D47-81B5-57570EA85E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748" r="6916" b="91459"/>
          <a:stretch/>
        </p:blipFill>
        <p:spPr>
          <a:xfrm>
            <a:off x="2020229" y="2339455"/>
            <a:ext cx="191458" cy="109114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78721A4-36B5-1E43-9C6E-C244FA54D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848" t="2" r="10340" b="82933"/>
          <a:stretch/>
        </p:blipFill>
        <p:spPr>
          <a:xfrm>
            <a:off x="4760720" y="2339455"/>
            <a:ext cx="253659" cy="1091142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27F74A8-FCE8-4367-B829-333F9D97B0B2}"/>
              </a:ext>
            </a:extLst>
          </p:cNvPr>
          <p:cNvCxnSpPr>
            <a:cxnSpLocks/>
          </p:cNvCxnSpPr>
          <p:nvPr/>
        </p:nvCxnSpPr>
        <p:spPr>
          <a:xfrm>
            <a:off x="4188150" y="1699268"/>
            <a:ext cx="196109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5B99BA0-F04C-40B0-A4BB-73109A821F93}"/>
              </a:ext>
            </a:extLst>
          </p:cNvPr>
          <p:cNvSpPr txBox="1"/>
          <p:nvPr/>
        </p:nvSpPr>
        <p:spPr>
          <a:xfrm>
            <a:off x="4294249" y="1601294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Eif2b2</a:t>
            </a:r>
          </a:p>
        </p:txBody>
      </p:sp>
    </p:spTree>
    <p:extLst>
      <p:ext uri="{BB962C8B-B14F-4D97-AF65-F5344CB8AC3E}">
        <p14:creationId xmlns:p14="http://schemas.microsoft.com/office/powerpoint/2010/main" val="2970653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7621</TotalTime>
  <Words>47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Ying-Shiuan Chen</dc:creator>
  <cp:lastModifiedBy>Dashwood, Roderick H.</cp:lastModifiedBy>
  <cp:revision>468</cp:revision>
  <cp:lastPrinted>2020-01-07T17:16:05Z</cp:lastPrinted>
  <dcterms:created xsi:type="dcterms:W3CDTF">2018-06-27T19:28:06Z</dcterms:created>
  <dcterms:modified xsi:type="dcterms:W3CDTF">2020-12-26T04:18:40Z</dcterms:modified>
</cp:coreProperties>
</file>