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sldIdLst>
    <p:sldId id="256" r:id="rId2"/>
    <p:sldId id="321" r:id="rId3"/>
  </p:sldIdLst>
  <p:sldSz cx="6858000" cy="9144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43" autoAdjust="0"/>
    <p:restoredTop sz="87895" autoAdjust="0"/>
  </p:normalViewPr>
  <p:slideViewPr>
    <p:cSldViewPr snapToGrid="0">
      <p:cViewPr varScale="1">
        <p:scale>
          <a:sx n="73" d="100"/>
          <a:sy n="73" d="100"/>
        </p:scale>
        <p:origin x="359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769A2-9601-4A39-B5FF-55EC654988CE}" type="datetimeFigureOut">
              <a:rPr lang="zh-CN" altLang="en-US" smtClean="0"/>
              <a:t>2022/3/9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1CFC3A-090F-4E82-9A92-1FC86E9E6D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543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1CFC3A-090F-4E82-9A92-1FC86E9E6D7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340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4FE4-1641-45F6-B4DC-7BB8DCD1543D}" type="datetimeFigureOut">
              <a:rPr lang="zh-CN" altLang="en-US" smtClean="0"/>
              <a:t>2022/3/9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5169-032E-4D12-A6DE-0B08FC8410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978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4FE4-1641-45F6-B4DC-7BB8DCD1543D}" type="datetimeFigureOut">
              <a:rPr lang="zh-CN" altLang="en-US" smtClean="0"/>
              <a:t>2022/3/9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5169-032E-4D12-A6DE-0B08FC8410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89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4FE4-1641-45F6-B4DC-7BB8DCD1543D}" type="datetimeFigureOut">
              <a:rPr lang="zh-CN" altLang="en-US" smtClean="0"/>
              <a:t>2022/3/9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5169-032E-4D12-A6DE-0B08FC8410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035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4FE4-1641-45F6-B4DC-7BB8DCD1543D}" type="datetimeFigureOut">
              <a:rPr lang="zh-CN" altLang="en-US" smtClean="0"/>
              <a:t>2022/3/9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5169-032E-4D12-A6DE-0B08FC8410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341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4FE4-1641-45F6-B4DC-7BB8DCD1543D}" type="datetimeFigureOut">
              <a:rPr lang="zh-CN" altLang="en-US" smtClean="0"/>
              <a:t>2022/3/9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5169-032E-4D12-A6DE-0B08FC8410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078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4FE4-1641-45F6-B4DC-7BB8DCD1543D}" type="datetimeFigureOut">
              <a:rPr lang="zh-CN" altLang="en-US" smtClean="0"/>
              <a:t>2022/3/9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5169-032E-4D12-A6DE-0B08FC8410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051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4FE4-1641-45F6-B4DC-7BB8DCD1543D}" type="datetimeFigureOut">
              <a:rPr lang="zh-CN" altLang="en-US" smtClean="0"/>
              <a:t>2022/3/9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5169-032E-4D12-A6DE-0B08FC8410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579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4FE4-1641-45F6-B4DC-7BB8DCD1543D}" type="datetimeFigureOut">
              <a:rPr lang="zh-CN" altLang="en-US" smtClean="0"/>
              <a:t>2022/3/9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5169-032E-4D12-A6DE-0B08FC8410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59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4FE4-1641-45F6-B4DC-7BB8DCD1543D}" type="datetimeFigureOut">
              <a:rPr lang="zh-CN" altLang="en-US" smtClean="0"/>
              <a:t>2022/3/9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5169-032E-4D12-A6DE-0B08FC8410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4044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4FE4-1641-45F6-B4DC-7BB8DCD1543D}" type="datetimeFigureOut">
              <a:rPr lang="zh-CN" altLang="en-US" smtClean="0"/>
              <a:t>2022/3/9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5169-032E-4D12-A6DE-0B08FC8410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7288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4FE4-1641-45F6-B4DC-7BB8DCD1543D}" type="datetimeFigureOut">
              <a:rPr lang="zh-CN" altLang="en-US" smtClean="0"/>
              <a:t>2022/3/9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5169-032E-4D12-A6DE-0B08FC8410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66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34FE4-1641-45F6-B4DC-7BB8DCD1543D}" type="datetimeFigureOut">
              <a:rPr lang="zh-CN" altLang="en-US" smtClean="0"/>
              <a:t>2022/3/9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35169-032E-4D12-A6DE-0B08FC8410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882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5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e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.emf"/><Relationship Id="rId5" Type="http://schemas.openxmlformats.org/officeDocument/2006/relationships/image" Target="../media/image1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4.wdp"/><Relationship Id="rId18" Type="http://schemas.openxmlformats.org/officeDocument/2006/relationships/image" Target="../media/image7.emf"/><Relationship Id="rId3" Type="http://schemas.openxmlformats.org/officeDocument/2006/relationships/image" Target="../media/image8.emf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4.tif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png"/><Relationship Id="rId11" Type="http://schemas.microsoft.com/office/2007/relationships/hdphoto" Target="../media/hdphoto3.wdp"/><Relationship Id="rId5" Type="http://schemas.openxmlformats.org/officeDocument/2006/relationships/image" Target="../media/image6.emf"/><Relationship Id="rId15" Type="http://schemas.microsoft.com/office/2007/relationships/hdphoto" Target="../media/hdphoto5.wdp"/><Relationship Id="rId10" Type="http://schemas.openxmlformats.org/officeDocument/2006/relationships/image" Target="../media/image11.png"/><Relationship Id="rId4" Type="http://schemas.openxmlformats.org/officeDocument/2006/relationships/oleObject" Target="../embeddings/oleObject6.bin"/><Relationship Id="rId9" Type="http://schemas.microsoft.com/office/2007/relationships/hdphoto" Target="../media/hdphoto2.wdp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B0B3F16C-FCAF-446C-98AB-B434A3A9F622}"/>
              </a:ext>
            </a:extLst>
          </p:cNvPr>
          <p:cNvGrpSpPr/>
          <p:nvPr/>
        </p:nvGrpSpPr>
        <p:grpSpPr>
          <a:xfrm>
            <a:off x="215943" y="403214"/>
            <a:ext cx="2730814" cy="2662080"/>
            <a:chOff x="214245" y="21697"/>
            <a:chExt cx="2730814" cy="2662080"/>
          </a:xfrm>
        </p:grpSpPr>
        <p:graphicFrame>
          <p:nvGraphicFramePr>
            <p:cNvPr id="28" name="对象 27">
              <a:extLst>
                <a:ext uri="{FF2B5EF4-FFF2-40B4-BE49-F238E27FC236}">
                  <a16:creationId xmlns:a16="http://schemas.microsoft.com/office/drawing/2014/main" id="{B90B90C8-3093-45F0-A78D-354B9488828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71697280"/>
                </p:ext>
              </p:extLst>
            </p:nvPr>
          </p:nvGraphicFramePr>
          <p:xfrm>
            <a:off x="522000" y="466257"/>
            <a:ext cx="2398111" cy="180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1" name="Prism 8" r:id="rId4" imgW="3003459" imgH="2274957" progId="Prism8.Document">
                    <p:embed/>
                  </p:oleObj>
                </mc:Choice>
                <mc:Fallback>
                  <p:oleObj name="Prism 8" r:id="rId4" imgW="3003459" imgH="2274957" progId="Prism8.Document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22000" y="466257"/>
                          <a:ext cx="2398111" cy="1800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A87E8309-F5FD-4256-ACDC-2916547AAE35}"/>
                </a:ext>
              </a:extLst>
            </p:cNvPr>
            <p:cNvSpPr txBox="1"/>
            <p:nvPr/>
          </p:nvSpPr>
          <p:spPr>
            <a:xfrm>
              <a:off x="774000" y="2196000"/>
              <a:ext cx="230535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624ADB35-016B-4A53-8280-5F60F3E57C5C}"/>
                </a:ext>
              </a:extLst>
            </p:cNvPr>
            <p:cNvSpPr txBox="1"/>
            <p:nvPr/>
          </p:nvSpPr>
          <p:spPr>
            <a:xfrm>
              <a:off x="1116000" y="2196000"/>
              <a:ext cx="23053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5E1D7E2B-9BB8-4C34-AF5C-2DDCF67E7506}"/>
                </a:ext>
              </a:extLst>
            </p:cNvPr>
            <p:cNvSpPr txBox="1"/>
            <p:nvPr/>
          </p:nvSpPr>
          <p:spPr>
            <a:xfrm>
              <a:off x="1440000" y="2196000"/>
              <a:ext cx="23053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E7C67792-B5C6-4377-9536-D62BC9260F74}"/>
                </a:ext>
              </a:extLst>
            </p:cNvPr>
            <p:cNvSpPr txBox="1"/>
            <p:nvPr/>
          </p:nvSpPr>
          <p:spPr>
            <a:xfrm>
              <a:off x="1800000" y="2196000"/>
              <a:ext cx="22681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200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79AD0BF9-6B65-4BA0-B700-26D662FCAF23}"/>
                </a:ext>
              </a:extLst>
            </p:cNvPr>
            <p:cNvSpPr txBox="1"/>
            <p:nvPr/>
          </p:nvSpPr>
          <p:spPr>
            <a:xfrm>
              <a:off x="2160000" y="2196000"/>
              <a:ext cx="22682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400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EC52ECC-E09E-480D-82F0-2A9C1C8175F7}"/>
                </a:ext>
              </a:extLst>
            </p:cNvPr>
            <p:cNvSpPr txBox="1"/>
            <p:nvPr/>
          </p:nvSpPr>
          <p:spPr>
            <a:xfrm>
              <a:off x="2484000" y="2196000"/>
              <a:ext cx="22682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800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C973AA07-994F-4A1D-96A5-AFAA727CA73E}"/>
                </a:ext>
              </a:extLst>
            </p:cNvPr>
            <p:cNvSpPr txBox="1"/>
            <p:nvPr/>
          </p:nvSpPr>
          <p:spPr>
            <a:xfrm>
              <a:off x="404911" y="1795091"/>
              <a:ext cx="176330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0.2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B65C781A-DE90-4DAF-AD9C-C4835014670E}"/>
                </a:ext>
              </a:extLst>
            </p:cNvPr>
            <p:cNvSpPr txBox="1"/>
            <p:nvPr/>
          </p:nvSpPr>
          <p:spPr>
            <a:xfrm>
              <a:off x="404911" y="837435"/>
              <a:ext cx="176330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1.0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E467D785-4EFE-43DD-A964-A9B6B0B5108F}"/>
                </a:ext>
              </a:extLst>
            </p:cNvPr>
            <p:cNvSpPr txBox="1"/>
            <p:nvPr/>
          </p:nvSpPr>
          <p:spPr>
            <a:xfrm rot="16200000">
              <a:off x="-233325" y="1008527"/>
              <a:ext cx="1049028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Cell Viability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F3BBF317-1F26-4FED-A854-7243C6746953}"/>
                </a:ext>
              </a:extLst>
            </p:cNvPr>
            <p:cNvSpPr txBox="1"/>
            <p:nvPr/>
          </p:nvSpPr>
          <p:spPr>
            <a:xfrm>
              <a:off x="1150531" y="433629"/>
              <a:ext cx="201835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ns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左中括号 15">
              <a:extLst>
                <a:ext uri="{FF2B5EF4-FFF2-40B4-BE49-F238E27FC236}">
                  <a16:creationId xmlns:a16="http://schemas.microsoft.com/office/drawing/2014/main" id="{4E5265B0-CF91-4A34-8507-92605AC8EECA}"/>
                </a:ext>
              </a:extLst>
            </p:cNvPr>
            <p:cNvSpPr/>
            <p:nvPr/>
          </p:nvSpPr>
          <p:spPr>
            <a:xfrm rot="5400000">
              <a:off x="1724209" y="-678024"/>
              <a:ext cx="28561" cy="1729183"/>
            </a:xfrm>
            <a:prstGeom prst="leftBracket">
              <a:avLst/>
            </a:prstGeom>
            <a:ln w="127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551618BD-56A9-4163-87F4-37FC97486884}"/>
                </a:ext>
              </a:extLst>
            </p:cNvPr>
            <p:cNvSpPr txBox="1"/>
            <p:nvPr/>
          </p:nvSpPr>
          <p:spPr>
            <a:xfrm>
              <a:off x="1594275" y="21697"/>
              <a:ext cx="30963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i="1" dirty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*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8EF7D5E3-7775-4527-9C2B-25CFA125B9E2}"/>
                </a:ext>
              </a:extLst>
            </p:cNvPr>
            <p:cNvSpPr txBox="1"/>
            <p:nvPr/>
          </p:nvSpPr>
          <p:spPr>
            <a:xfrm>
              <a:off x="411383" y="2032608"/>
              <a:ext cx="178194" cy="1585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左中括号 18">
              <a:extLst>
                <a:ext uri="{FF2B5EF4-FFF2-40B4-BE49-F238E27FC236}">
                  <a16:creationId xmlns:a16="http://schemas.microsoft.com/office/drawing/2014/main" id="{13B7CA0E-5516-4F5F-84B5-3EE87F641D99}"/>
                </a:ext>
              </a:extLst>
            </p:cNvPr>
            <p:cNvSpPr/>
            <p:nvPr/>
          </p:nvSpPr>
          <p:spPr>
            <a:xfrm rot="5400000">
              <a:off x="1545116" y="-357782"/>
              <a:ext cx="28561" cy="1354527"/>
            </a:xfrm>
            <a:prstGeom prst="leftBracket">
              <a:avLst/>
            </a:prstGeom>
            <a:ln w="127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左中括号 20">
              <a:extLst>
                <a:ext uri="{FF2B5EF4-FFF2-40B4-BE49-F238E27FC236}">
                  <a16:creationId xmlns:a16="http://schemas.microsoft.com/office/drawing/2014/main" id="{308BB781-871A-4037-9A13-014A0C87794D}"/>
                </a:ext>
              </a:extLst>
            </p:cNvPr>
            <p:cNvSpPr/>
            <p:nvPr/>
          </p:nvSpPr>
          <p:spPr>
            <a:xfrm rot="5400000">
              <a:off x="1376199" y="-55553"/>
              <a:ext cx="28561" cy="1008690"/>
            </a:xfrm>
            <a:prstGeom prst="leftBracket">
              <a:avLst/>
            </a:prstGeom>
            <a:ln w="127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左中括号 22">
              <a:extLst>
                <a:ext uri="{FF2B5EF4-FFF2-40B4-BE49-F238E27FC236}">
                  <a16:creationId xmlns:a16="http://schemas.microsoft.com/office/drawing/2014/main" id="{30A4C02F-A1CB-4FB4-AF0D-62C19D8092DC}"/>
                </a:ext>
              </a:extLst>
            </p:cNvPr>
            <p:cNvSpPr/>
            <p:nvPr/>
          </p:nvSpPr>
          <p:spPr>
            <a:xfrm rot="5400000">
              <a:off x="1218771" y="233582"/>
              <a:ext cx="28561" cy="691673"/>
            </a:xfrm>
            <a:prstGeom prst="leftBracket">
              <a:avLst/>
            </a:prstGeom>
            <a:ln w="127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201511AC-B0C8-410A-AD0F-00A127D1BA97}"/>
                </a:ext>
              </a:extLst>
            </p:cNvPr>
            <p:cNvSpPr txBox="1"/>
            <p:nvPr/>
          </p:nvSpPr>
          <p:spPr>
            <a:xfrm>
              <a:off x="974787" y="566795"/>
              <a:ext cx="201835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ns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左中括号 24">
              <a:extLst>
                <a:ext uri="{FF2B5EF4-FFF2-40B4-BE49-F238E27FC236}">
                  <a16:creationId xmlns:a16="http://schemas.microsoft.com/office/drawing/2014/main" id="{9A45C579-5382-4954-BEFB-C1F3D8EA8CF3}"/>
                </a:ext>
              </a:extLst>
            </p:cNvPr>
            <p:cNvSpPr/>
            <p:nvPr/>
          </p:nvSpPr>
          <p:spPr>
            <a:xfrm rot="5400000">
              <a:off x="1061424" y="524054"/>
              <a:ext cx="28561" cy="374656"/>
            </a:xfrm>
            <a:prstGeom prst="leftBracket">
              <a:avLst/>
            </a:prstGeom>
            <a:ln w="127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CBDE4B0C-A245-401A-9657-A03BFBF5F2F4}"/>
                </a:ext>
              </a:extLst>
            </p:cNvPr>
            <p:cNvSpPr txBox="1"/>
            <p:nvPr/>
          </p:nvSpPr>
          <p:spPr>
            <a:xfrm>
              <a:off x="2770249" y="2196000"/>
              <a:ext cx="1748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l-GR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599B82FB-25EC-479E-8E22-98452DB72263}"/>
                </a:ext>
              </a:extLst>
            </p:cNvPr>
            <p:cNvSpPr txBox="1"/>
            <p:nvPr/>
          </p:nvSpPr>
          <p:spPr>
            <a:xfrm>
              <a:off x="720000" y="2376000"/>
              <a:ext cx="203358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Hydrogen peroxide 1-hour treatment 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01EEE837-AD33-4D3D-9460-B78BCDD1B808}"/>
                </a:ext>
              </a:extLst>
            </p:cNvPr>
            <p:cNvSpPr txBox="1"/>
            <p:nvPr/>
          </p:nvSpPr>
          <p:spPr>
            <a:xfrm>
              <a:off x="404911" y="593882"/>
              <a:ext cx="176330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1.2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084295D3-EE48-4609-B5E0-6971540040F5}"/>
                </a:ext>
              </a:extLst>
            </p:cNvPr>
            <p:cNvSpPr txBox="1"/>
            <p:nvPr/>
          </p:nvSpPr>
          <p:spPr>
            <a:xfrm>
              <a:off x="404911" y="1554917"/>
              <a:ext cx="181945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0.4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C71B1A2D-6B7E-4E79-9902-097C41EC84AC}"/>
                </a:ext>
              </a:extLst>
            </p:cNvPr>
            <p:cNvSpPr txBox="1"/>
            <p:nvPr/>
          </p:nvSpPr>
          <p:spPr>
            <a:xfrm>
              <a:off x="404911" y="1319846"/>
              <a:ext cx="181945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0.6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CC94E608-0506-4CF8-9EC4-02CCBB86FDF1}"/>
                </a:ext>
              </a:extLst>
            </p:cNvPr>
            <p:cNvSpPr txBox="1"/>
            <p:nvPr/>
          </p:nvSpPr>
          <p:spPr>
            <a:xfrm>
              <a:off x="404911" y="1069539"/>
              <a:ext cx="184667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0.8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" name="文本框 198">
              <a:extLst>
                <a:ext uri="{FF2B5EF4-FFF2-40B4-BE49-F238E27FC236}">
                  <a16:creationId xmlns:a16="http://schemas.microsoft.com/office/drawing/2014/main" id="{52705E90-40B2-4F40-A4EA-CDFF5BD606DE}"/>
                </a:ext>
              </a:extLst>
            </p:cNvPr>
            <p:cNvSpPr txBox="1"/>
            <p:nvPr/>
          </p:nvSpPr>
          <p:spPr>
            <a:xfrm>
              <a:off x="446235" y="123578"/>
              <a:ext cx="14106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1a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AE38725A-83CC-4F22-873A-D24481F9FF5D}"/>
              </a:ext>
            </a:extLst>
          </p:cNvPr>
          <p:cNvGrpSpPr/>
          <p:nvPr/>
        </p:nvGrpSpPr>
        <p:grpSpPr>
          <a:xfrm>
            <a:off x="3649363" y="504815"/>
            <a:ext cx="2760704" cy="2560865"/>
            <a:chOff x="3714106" y="122912"/>
            <a:chExt cx="2760704" cy="2560865"/>
          </a:xfrm>
        </p:grpSpPr>
        <p:graphicFrame>
          <p:nvGraphicFramePr>
            <p:cNvPr id="60" name="对象 59">
              <a:extLst>
                <a:ext uri="{FF2B5EF4-FFF2-40B4-BE49-F238E27FC236}">
                  <a16:creationId xmlns:a16="http://schemas.microsoft.com/office/drawing/2014/main" id="{7A9BB217-3076-4121-B524-870C2D052B6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91086185"/>
                </p:ext>
              </p:extLst>
            </p:nvPr>
          </p:nvGraphicFramePr>
          <p:xfrm>
            <a:off x="4050000" y="468000"/>
            <a:ext cx="2376553" cy="180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2" name="Prism 8" r:id="rId6" imgW="3003459" imgH="2274957" progId="Prism8.Document">
                    <p:embed/>
                  </p:oleObj>
                </mc:Choice>
                <mc:Fallback>
                  <p:oleObj name="Prism 8" r:id="rId6" imgW="3003459" imgH="2274957" progId="Prism8.Document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050000" y="468000"/>
                          <a:ext cx="2376553" cy="1800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3268F679-8A6C-4D8A-B925-F3C9FD768930}"/>
                </a:ext>
              </a:extLst>
            </p:cNvPr>
            <p:cNvSpPr txBox="1"/>
            <p:nvPr/>
          </p:nvSpPr>
          <p:spPr>
            <a:xfrm>
              <a:off x="4392000" y="2376000"/>
              <a:ext cx="203358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Hydrogen peroxide 2-hour treatment 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" name="文本框 199">
              <a:extLst>
                <a:ext uri="{FF2B5EF4-FFF2-40B4-BE49-F238E27FC236}">
                  <a16:creationId xmlns:a16="http://schemas.microsoft.com/office/drawing/2014/main" id="{E1D6B459-4B7C-40C5-8F26-33325523452F}"/>
                </a:ext>
              </a:extLst>
            </p:cNvPr>
            <p:cNvSpPr txBox="1"/>
            <p:nvPr/>
          </p:nvSpPr>
          <p:spPr>
            <a:xfrm>
              <a:off x="4029030" y="122912"/>
              <a:ext cx="14106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1b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4" name="文本框 233">
              <a:extLst>
                <a:ext uri="{FF2B5EF4-FFF2-40B4-BE49-F238E27FC236}">
                  <a16:creationId xmlns:a16="http://schemas.microsoft.com/office/drawing/2014/main" id="{FE83BF58-8429-47D5-AA52-8F7E820D7E1E}"/>
                </a:ext>
              </a:extLst>
            </p:cNvPr>
            <p:cNvSpPr txBox="1"/>
            <p:nvPr/>
          </p:nvSpPr>
          <p:spPr>
            <a:xfrm>
              <a:off x="4651667" y="417939"/>
              <a:ext cx="201835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ns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" name="左中括号 234">
              <a:extLst>
                <a:ext uri="{FF2B5EF4-FFF2-40B4-BE49-F238E27FC236}">
                  <a16:creationId xmlns:a16="http://schemas.microsoft.com/office/drawing/2014/main" id="{211246AD-2B35-4772-B1A8-AB0B54B176E0}"/>
                </a:ext>
              </a:extLst>
            </p:cNvPr>
            <p:cNvSpPr/>
            <p:nvPr/>
          </p:nvSpPr>
          <p:spPr>
            <a:xfrm rot="5400000">
              <a:off x="5225345" y="-693714"/>
              <a:ext cx="28561" cy="1729183"/>
            </a:xfrm>
            <a:prstGeom prst="leftBracket">
              <a:avLst/>
            </a:prstGeom>
            <a:ln w="127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7" name="左中括号 236">
              <a:extLst>
                <a:ext uri="{FF2B5EF4-FFF2-40B4-BE49-F238E27FC236}">
                  <a16:creationId xmlns:a16="http://schemas.microsoft.com/office/drawing/2014/main" id="{B77B8B33-C37D-4067-952D-D032462E28B1}"/>
                </a:ext>
              </a:extLst>
            </p:cNvPr>
            <p:cNvSpPr/>
            <p:nvPr/>
          </p:nvSpPr>
          <p:spPr>
            <a:xfrm rot="5400000">
              <a:off x="5046252" y="-373472"/>
              <a:ext cx="28561" cy="1354527"/>
            </a:xfrm>
            <a:prstGeom prst="leftBracket">
              <a:avLst/>
            </a:prstGeom>
            <a:ln w="127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9" name="左中括号 238">
              <a:extLst>
                <a:ext uri="{FF2B5EF4-FFF2-40B4-BE49-F238E27FC236}">
                  <a16:creationId xmlns:a16="http://schemas.microsoft.com/office/drawing/2014/main" id="{15190D6F-133D-43BA-B165-A316F3F7084F}"/>
                </a:ext>
              </a:extLst>
            </p:cNvPr>
            <p:cNvSpPr/>
            <p:nvPr/>
          </p:nvSpPr>
          <p:spPr>
            <a:xfrm rot="5400000">
              <a:off x="4877335" y="-71243"/>
              <a:ext cx="28561" cy="1008690"/>
            </a:xfrm>
            <a:prstGeom prst="leftBracket">
              <a:avLst/>
            </a:prstGeom>
            <a:ln w="127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1" name="左中括号 240">
              <a:extLst>
                <a:ext uri="{FF2B5EF4-FFF2-40B4-BE49-F238E27FC236}">
                  <a16:creationId xmlns:a16="http://schemas.microsoft.com/office/drawing/2014/main" id="{9D9FFFCB-1FD1-4D05-AFFA-CDB752E28CFB}"/>
                </a:ext>
              </a:extLst>
            </p:cNvPr>
            <p:cNvSpPr/>
            <p:nvPr/>
          </p:nvSpPr>
          <p:spPr>
            <a:xfrm rot="5400000">
              <a:off x="4719907" y="217892"/>
              <a:ext cx="28561" cy="691673"/>
            </a:xfrm>
            <a:prstGeom prst="leftBracket">
              <a:avLst/>
            </a:prstGeom>
            <a:ln w="127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2" name="文本框 241">
              <a:extLst>
                <a:ext uri="{FF2B5EF4-FFF2-40B4-BE49-F238E27FC236}">
                  <a16:creationId xmlns:a16="http://schemas.microsoft.com/office/drawing/2014/main" id="{ABA7DAA5-8B4E-4740-9160-3E8D767DBBD4}"/>
                </a:ext>
              </a:extLst>
            </p:cNvPr>
            <p:cNvSpPr txBox="1"/>
            <p:nvPr/>
          </p:nvSpPr>
          <p:spPr>
            <a:xfrm>
              <a:off x="4475923" y="551105"/>
              <a:ext cx="201835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ns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3" name="左中括号 242">
              <a:extLst>
                <a:ext uri="{FF2B5EF4-FFF2-40B4-BE49-F238E27FC236}">
                  <a16:creationId xmlns:a16="http://schemas.microsoft.com/office/drawing/2014/main" id="{B130E9BF-EA51-47BA-8C4D-179AE69FEE44}"/>
                </a:ext>
              </a:extLst>
            </p:cNvPr>
            <p:cNvSpPr/>
            <p:nvPr/>
          </p:nvSpPr>
          <p:spPr>
            <a:xfrm rot="5400000">
              <a:off x="4562560" y="508364"/>
              <a:ext cx="28561" cy="374656"/>
            </a:xfrm>
            <a:prstGeom prst="leftBracket">
              <a:avLst/>
            </a:prstGeom>
            <a:ln w="127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4" name="文本框 243">
              <a:extLst>
                <a:ext uri="{FF2B5EF4-FFF2-40B4-BE49-F238E27FC236}">
                  <a16:creationId xmlns:a16="http://schemas.microsoft.com/office/drawing/2014/main" id="{27F94A18-938E-4417-8009-E8FB5D5D5176}"/>
                </a:ext>
              </a:extLst>
            </p:cNvPr>
            <p:cNvSpPr txBox="1"/>
            <p:nvPr/>
          </p:nvSpPr>
          <p:spPr>
            <a:xfrm>
              <a:off x="3904772" y="1797539"/>
              <a:ext cx="176330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0.2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5" name="文本框 244">
              <a:extLst>
                <a:ext uri="{FF2B5EF4-FFF2-40B4-BE49-F238E27FC236}">
                  <a16:creationId xmlns:a16="http://schemas.microsoft.com/office/drawing/2014/main" id="{36741D92-80B8-49E7-B7C2-BCE0A3323B4A}"/>
                </a:ext>
              </a:extLst>
            </p:cNvPr>
            <p:cNvSpPr txBox="1"/>
            <p:nvPr/>
          </p:nvSpPr>
          <p:spPr>
            <a:xfrm>
              <a:off x="3904772" y="839883"/>
              <a:ext cx="176330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1.0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6" name="文本框 245">
              <a:extLst>
                <a:ext uri="{FF2B5EF4-FFF2-40B4-BE49-F238E27FC236}">
                  <a16:creationId xmlns:a16="http://schemas.microsoft.com/office/drawing/2014/main" id="{647F6B5B-ACCF-4D03-A954-762D8C0F70E1}"/>
                </a:ext>
              </a:extLst>
            </p:cNvPr>
            <p:cNvSpPr txBox="1"/>
            <p:nvPr/>
          </p:nvSpPr>
          <p:spPr>
            <a:xfrm rot="16200000">
              <a:off x="3266536" y="1010975"/>
              <a:ext cx="1049028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Cell Viability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7" name="文本框 246">
              <a:extLst>
                <a:ext uri="{FF2B5EF4-FFF2-40B4-BE49-F238E27FC236}">
                  <a16:creationId xmlns:a16="http://schemas.microsoft.com/office/drawing/2014/main" id="{8BA09215-351F-4D98-BED0-1F7D1B8C552B}"/>
                </a:ext>
              </a:extLst>
            </p:cNvPr>
            <p:cNvSpPr txBox="1"/>
            <p:nvPr/>
          </p:nvSpPr>
          <p:spPr>
            <a:xfrm>
              <a:off x="3911244" y="2035056"/>
              <a:ext cx="178194" cy="1585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8" name="文本框 247">
              <a:extLst>
                <a:ext uri="{FF2B5EF4-FFF2-40B4-BE49-F238E27FC236}">
                  <a16:creationId xmlns:a16="http://schemas.microsoft.com/office/drawing/2014/main" id="{201DE400-BB05-48EC-9E73-14692BEF42D3}"/>
                </a:ext>
              </a:extLst>
            </p:cNvPr>
            <p:cNvSpPr txBox="1"/>
            <p:nvPr/>
          </p:nvSpPr>
          <p:spPr>
            <a:xfrm>
              <a:off x="3904772" y="596330"/>
              <a:ext cx="176330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1.2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9" name="文本框 248">
              <a:extLst>
                <a:ext uri="{FF2B5EF4-FFF2-40B4-BE49-F238E27FC236}">
                  <a16:creationId xmlns:a16="http://schemas.microsoft.com/office/drawing/2014/main" id="{51D8B15D-9537-4C47-9D5D-2A1646354B01}"/>
                </a:ext>
              </a:extLst>
            </p:cNvPr>
            <p:cNvSpPr txBox="1"/>
            <p:nvPr/>
          </p:nvSpPr>
          <p:spPr>
            <a:xfrm>
              <a:off x="3904772" y="1557365"/>
              <a:ext cx="181945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0.4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0" name="文本框 249">
              <a:extLst>
                <a:ext uri="{FF2B5EF4-FFF2-40B4-BE49-F238E27FC236}">
                  <a16:creationId xmlns:a16="http://schemas.microsoft.com/office/drawing/2014/main" id="{B278E505-104F-496A-8CB1-AF5A04D729CF}"/>
                </a:ext>
              </a:extLst>
            </p:cNvPr>
            <p:cNvSpPr txBox="1"/>
            <p:nvPr/>
          </p:nvSpPr>
          <p:spPr>
            <a:xfrm>
              <a:off x="3904772" y="1322294"/>
              <a:ext cx="181945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0.6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1" name="文本框 250">
              <a:extLst>
                <a:ext uri="{FF2B5EF4-FFF2-40B4-BE49-F238E27FC236}">
                  <a16:creationId xmlns:a16="http://schemas.microsoft.com/office/drawing/2014/main" id="{1737008A-3F71-4284-9CD7-3656617773F9}"/>
                </a:ext>
              </a:extLst>
            </p:cNvPr>
            <p:cNvSpPr txBox="1"/>
            <p:nvPr/>
          </p:nvSpPr>
          <p:spPr>
            <a:xfrm>
              <a:off x="3904772" y="1071987"/>
              <a:ext cx="184667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0.8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9" name="文本框 258">
              <a:extLst>
                <a:ext uri="{FF2B5EF4-FFF2-40B4-BE49-F238E27FC236}">
                  <a16:creationId xmlns:a16="http://schemas.microsoft.com/office/drawing/2014/main" id="{B554B067-BAF2-4EC1-A758-9610465EF9F4}"/>
                </a:ext>
              </a:extLst>
            </p:cNvPr>
            <p:cNvSpPr txBox="1"/>
            <p:nvPr/>
          </p:nvSpPr>
          <p:spPr>
            <a:xfrm>
              <a:off x="4284000" y="2196000"/>
              <a:ext cx="230535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0" name="文本框 259">
              <a:extLst>
                <a:ext uri="{FF2B5EF4-FFF2-40B4-BE49-F238E27FC236}">
                  <a16:creationId xmlns:a16="http://schemas.microsoft.com/office/drawing/2014/main" id="{7EE3C20B-1A34-415B-9059-DB80AD9810B1}"/>
                </a:ext>
              </a:extLst>
            </p:cNvPr>
            <p:cNvSpPr txBox="1"/>
            <p:nvPr/>
          </p:nvSpPr>
          <p:spPr>
            <a:xfrm>
              <a:off x="4644000" y="2196000"/>
              <a:ext cx="23053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文本框 260">
              <a:extLst>
                <a:ext uri="{FF2B5EF4-FFF2-40B4-BE49-F238E27FC236}">
                  <a16:creationId xmlns:a16="http://schemas.microsoft.com/office/drawing/2014/main" id="{36924069-5A78-4C57-B835-AFAA3BD31D0B}"/>
                </a:ext>
              </a:extLst>
            </p:cNvPr>
            <p:cNvSpPr txBox="1"/>
            <p:nvPr/>
          </p:nvSpPr>
          <p:spPr>
            <a:xfrm>
              <a:off x="4968000" y="2196000"/>
              <a:ext cx="23053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文本框 261">
              <a:extLst>
                <a:ext uri="{FF2B5EF4-FFF2-40B4-BE49-F238E27FC236}">
                  <a16:creationId xmlns:a16="http://schemas.microsoft.com/office/drawing/2014/main" id="{C3C1DE35-DA5D-4E74-B7ED-482F573224C7}"/>
                </a:ext>
              </a:extLst>
            </p:cNvPr>
            <p:cNvSpPr txBox="1"/>
            <p:nvPr/>
          </p:nvSpPr>
          <p:spPr>
            <a:xfrm>
              <a:off x="5328000" y="2196000"/>
              <a:ext cx="22681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200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文本框 262">
              <a:extLst>
                <a:ext uri="{FF2B5EF4-FFF2-40B4-BE49-F238E27FC236}">
                  <a16:creationId xmlns:a16="http://schemas.microsoft.com/office/drawing/2014/main" id="{ACD813B3-0115-43C9-8137-17EE3F147E3F}"/>
                </a:ext>
              </a:extLst>
            </p:cNvPr>
            <p:cNvSpPr txBox="1"/>
            <p:nvPr/>
          </p:nvSpPr>
          <p:spPr>
            <a:xfrm>
              <a:off x="5652000" y="2196000"/>
              <a:ext cx="22682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400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文本框 263">
              <a:extLst>
                <a:ext uri="{FF2B5EF4-FFF2-40B4-BE49-F238E27FC236}">
                  <a16:creationId xmlns:a16="http://schemas.microsoft.com/office/drawing/2014/main" id="{E8947857-BA0B-424D-854C-CAF83B33F49E}"/>
                </a:ext>
              </a:extLst>
            </p:cNvPr>
            <p:cNvSpPr txBox="1"/>
            <p:nvPr/>
          </p:nvSpPr>
          <p:spPr>
            <a:xfrm>
              <a:off x="6012000" y="2196000"/>
              <a:ext cx="22682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800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文本框 264">
              <a:extLst>
                <a:ext uri="{FF2B5EF4-FFF2-40B4-BE49-F238E27FC236}">
                  <a16:creationId xmlns:a16="http://schemas.microsoft.com/office/drawing/2014/main" id="{DA43ACF8-6E63-4944-AFBF-270227DF69C4}"/>
                </a:ext>
              </a:extLst>
            </p:cNvPr>
            <p:cNvSpPr txBox="1"/>
            <p:nvPr/>
          </p:nvSpPr>
          <p:spPr>
            <a:xfrm>
              <a:off x="6300000" y="2196000"/>
              <a:ext cx="1748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l-GR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4B4C04A0-27E1-4711-97EB-4B3AE7BF7BEA}"/>
              </a:ext>
            </a:extLst>
          </p:cNvPr>
          <p:cNvGrpSpPr/>
          <p:nvPr/>
        </p:nvGrpSpPr>
        <p:grpSpPr>
          <a:xfrm>
            <a:off x="205970" y="3320814"/>
            <a:ext cx="2741164" cy="2300646"/>
            <a:chOff x="205646" y="2929242"/>
            <a:chExt cx="2741164" cy="2300646"/>
          </a:xfrm>
        </p:grpSpPr>
        <p:graphicFrame>
          <p:nvGraphicFramePr>
            <p:cNvPr id="88" name="对象 87">
              <a:extLst>
                <a:ext uri="{FF2B5EF4-FFF2-40B4-BE49-F238E27FC236}">
                  <a16:creationId xmlns:a16="http://schemas.microsoft.com/office/drawing/2014/main" id="{096EB1CC-C0FB-41FE-A531-594AB3832AC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85042904"/>
                </p:ext>
              </p:extLst>
            </p:nvPr>
          </p:nvGraphicFramePr>
          <p:xfrm>
            <a:off x="521078" y="3150000"/>
            <a:ext cx="2376553" cy="180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3" name="Prism 8" r:id="rId8" imgW="3003459" imgH="2274957" progId="Prism8.Document">
                    <p:embed/>
                  </p:oleObj>
                </mc:Choice>
                <mc:Fallback>
                  <p:oleObj name="Prism 8" r:id="rId8" imgW="3003459" imgH="2274957" progId="Prism8.Document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521078" y="3150000"/>
                          <a:ext cx="2376553" cy="1800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" name="左中括号 70">
              <a:extLst>
                <a:ext uri="{FF2B5EF4-FFF2-40B4-BE49-F238E27FC236}">
                  <a16:creationId xmlns:a16="http://schemas.microsoft.com/office/drawing/2014/main" id="{1FF56289-E15B-4D68-955D-0A3D25E8F528}"/>
                </a:ext>
              </a:extLst>
            </p:cNvPr>
            <p:cNvSpPr/>
            <p:nvPr/>
          </p:nvSpPr>
          <p:spPr>
            <a:xfrm rot="5400000">
              <a:off x="1689906" y="2086704"/>
              <a:ext cx="28561" cy="1713638"/>
            </a:xfrm>
            <a:prstGeom prst="leftBracket">
              <a:avLst/>
            </a:prstGeom>
            <a:ln w="127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左中括号 73">
              <a:extLst>
                <a:ext uri="{FF2B5EF4-FFF2-40B4-BE49-F238E27FC236}">
                  <a16:creationId xmlns:a16="http://schemas.microsoft.com/office/drawing/2014/main" id="{0D6EA3BA-EA31-479C-BD06-EE7B6460F214}"/>
                </a:ext>
              </a:extLst>
            </p:cNvPr>
            <p:cNvSpPr/>
            <p:nvPr/>
          </p:nvSpPr>
          <p:spPr>
            <a:xfrm rot="5400000">
              <a:off x="1512424" y="2396624"/>
              <a:ext cx="28561" cy="1342350"/>
            </a:xfrm>
            <a:prstGeom prst="leftBracket">
              <a:avLst/>
            </a:prstGeom>
            <a:ln w="127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左中括号 75">
              <a:extLst>
                <a:ext uri="{FF2B5EF4-FFF2-40B4-BE49-F238E27FC236}">
                  <a16:creationId xmlns:a16="http://schemas.microsoft.com/office/drawing/2014/main" id="{A2C2E2B4-F598-40B1-926B-E03FD93C267B}"/>
                </a:ext>
              </a:extLst>
            </p:cNvPr>
            <p:cNvSpPr/>
            <p:nvPr/>
          </p:nvSpPr>
          <p:spPr>
            <a:xfrm rot="5400000">
              <a:off x="1345025" y="2697299"/>
              <a:ext cx="28561" cy="999622"/>
            </a:xfrm>
            <a:prstGeom prst="leftBracket">
              <a:avLst/>
            </a:prstGeom>
            <a:ln w="127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左中括号 77">
              <a:extLst>
                <a:ext uri="{FF2B5EF4-FFF2-40B4-BE49-F238E27FC236}">
                  <a16:creationId xmlns:a16="http://schemas.microsoft.com/office/drawing/2014/main" id="{53F09DED-C861-410A-9377-2A84179A2B2B}"/>
                </a:ext>
              </a:extLst>
            </p:cNvPr>
            <p:cNvSpPr/>
            <p:nvPr/>
          </p:nvSpPr>
          <p:spPr>
            <a:xfrm rot="5400000">
              <a:off x="1189012" y="2985009"/>
              <a:ext cx="28561" cy="685455"/>
            </a:xfrm>
            <a:prstGeom prst="leftBracket">
              <a:avLst/>
            </a:prstGeom>
            <a:ln w="127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8E2C29CF-8289-47F9-8D47-6D7115BE4E0A}"/>
                </a:ext>
              </a:extLst>
            </p:cNvPr>
            <p:cNvSpPr txBox="1"/>
            <p:nvPr/>
          </p:nvSpPr>
          <p:spPr>
            <a:xfrm>
              <a:off x="956672" y="3307210"/>
              <a:ext cx="20002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ns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左中括号 79">
              <a:extLst>
                <a:ext uri="{FF2B5EF4-FFF2-40B4-BE49-F238E27FC236}">
                  <a16:creationId xmlns:a16="http://schemas.microsoft.com/office/drawing/2014/main" id="{72037345-20A5-44A1-8094-2AB2CC5ABFF0}"/>
                </a:ext>
              </a:extLst>
            </p:cNvPr>
            <p:cNvSpPr/>
            <p:nvPr/>
          </p:nvSpPr>
          <p:spPr>
            <a:xfrm rot="5400000">
              <a:off x="1033079" y="3274056"/>
              <a:ext cx="28561" cy="371288"/>
            </a:xfrm>
            <a:prstGeom prst="leftBracket">
              <a:avLst/>
            </a:prstGeom>
            <a:ln w="127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文本框 81">
              <a:extLst>
                <a:ext uri="{FF2B5EF4-FFF2-40B4-BE49-F238E27FC236}">
                  <a16:creationId xmlns:a16="http://schemas.microsoft.com/office/drawing/2014/main" id="{D29F4FB7-2EE7-4026-925D-460C396B7911}"/>
                </a:ext>
              </a:extLst>
            </p:cNvPr>
            <p:cNvSpPr txBox="1"/>
            <p:nvPr/>
          </p:nvSpPr>
          <p:spPr>
            <a:xfrm>
              <a:off x="720000" y="5076000"/>
              <a:ext cx="2047941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Hydrogen peroxide 4-hour treatment 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文本框 88">
              <a:extLst>
                <a:ext uri="{FF2B5EF4-FFF2-40B4-BE49-F238E27FC236}">
                  <a16:creationId xmlns:a16="http://schemas.microsoft.com/office/drawing/2014/main" id="{A52046CB-90FD-4D70-9957-A320737E4E56}"/>
                </a:ext>
              </a:extLst>
            </p:cNvPr>
            <p:cNvSpPr txBox="1"/>
            <p:nvPr/>
          </p:nvSpPr>
          <p:spPr>
            <a:xfrm>
              <a:off x="931305" y="3189288"/>
              <a:ext cx="739231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P = </a:t>
              </a:r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0.0069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" name="文本框 200">
              <a:extLst>
                <a:ext uri="{FF2B5EF4-FFF2-40B4-BE49-F238E27FC236}">
                  <a16:creationId xmlns:a16="http://schemas.microsoft.com/office/drawing/2014/main" id="{3C89D184-8DD6-4F69-B681-368AC0DF5202}"/>
                </a:ext>
              </a:extLst>
            </p:cNvPr>
            <p:cNvSpPr txBox="1"/>
            <p:nvPr/>
          </p:nvSpPr>
          <p:spPr>
            <a:xfrm>
              <a:off x="412011" y="2956450"/>
              <a:ext cx="13465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1c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文本框 265">
              <a:extLst>
                <a:ext uri="{FF2B5EF4-FFF2-40B4-BE49-F238E27FC236}">
                  <a16:creationId xmlns:a16="http://schemas.microsoft.com/office/drawing/2014/main" id="{BB3BBA45-7206-4FFF-B105-EC87A183D4A1}"/>
                </a:ext>
              </a:extLst>
            </p:cNvPr>
            <p:cNvSpPr txBox="1"/>
            <p:nvPr/>
          </p:nvSpPr>
          <p:spPr>
            <a:xfrm>
              <a:off x="774000" y="4878046"/>
              <a:ext cx="230535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文本框 266">
              <a:extLst>
                <a:ext uri="{FF2B5EF4-FFF2-40B4-BE49-F238E27FC236}">
                  <a16:creationId xmlns:a16="http://schemas.microsoft.com/office/drawing/2014/main" id="{B796ADB7-F01B-4CE3-AEAB-0F9B97FFDC71}"/>
                </a:ext>
              </a:extLst>
            </p:cNvPr>
            <p:cNvSpPr txBox="1"/>
            <p:nvPr/>
          </p:nvSpPr>
          <p:spPr>
            <a:xfrm>
              <a:off x="1116000" y="4878046"/>
              <a:ext cx="23053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文本框 267">
              <a:extLst>
                <a:ext uri="{FF2B5EF4-FFF2-40B4-BE49-F238E27FC236}">
                  <a16:creationId xmlns:a16="http://schemas.microsoft.com/office/drawing/2014/main" id="{D4B5EA9D-C20D-4E46-BCA1-FB2573A57154}"/>
                </a:ext>
              </a:extLst>
            </p:cNvPr>
            <p:cNvSpPr txBox="1"/>
            <p:nvPr/>
          </p:nvSpPr>
          <p:spPr>
            <a:xfrm>
              <a:off x="1440000" y="4878046"/>
              <a:ext cx="23053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文本框 268">
              <a:extLst>
                <a:ext uri="{FF2B5EF4-FFF2-40B4-BE49-F238E27FC236}">
                  <a16:creationId xmlns:a16="http://schemas.microsoft.com/office/drawing/2014/main" id="{EE6F3705-0304-407B-ABDB-274DDF08332F}"/>
                </a:ext>
              </a:extLst>
            </p:cNvPr>
            <p:cNvSpPr txBox="1"/>
            <p:nvPr/>
          </p:nvSpPr>
          <p:spPr>
            <a:xfrm>
              <a:off x="1800000" y="4878046"/>
              <a:ext cx="22681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200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文本框 269">
              <a:extLst>
                <a:ext uri="{FF2B5EF4-FFF2-40B4-BE49-F238E27FC236}">
                  <a16:creationId xmlns:a16="http://schemas.microsoft.com/office/drawing/2014/main" id="{916F88BD-B6C7-4358-A3F7-87B5268B62FA}"/>
                </a:ext>
              </a:extLst>
            </p:cNvPr>
            <p:cNvSpPr txBox="1"/>
            <p:nvPr/>
          </p:nvSpPr>
          <p:spPr>
            <a:xfrm>
              <a:off x="2160000" y="4878046"/>
              <a:ext cx="22682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400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1" name="文本框 270">
              <a:extLst>
                <a:ext uri="{FF2B5EF4-FFF2-40B4-BE49-F238E27FC236}">
                  <a16:creationId xmlns:a16="http://schemas.microsoft.com/office/drawing/2014/main" id="{911E5836-98FE-43C3-8EFA-52577C411855}"/>
                </a:ext>
              </a:extLst>
            </p:cNvPr>
            <p:cNvSpPr txBox="1"/>
            <p:nvPr/>
          </p:nvSpPr>
          <p:spPr>
            <a:xfrm>
              <a:off x="2484000" y="4878046"/>
              <a:ext cx="22682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800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2" name="文本框 271">
              <a:extLst>
                <a:ext uri="{FF2B5EF4-FFF2-40B4-BE49-F238E27FC236}">
                  <a16:creationId xmlns:a16="http://schemas.microsoft.com/office/drawing/2014/main" id="{EE886182-1742-49DE-8B6D-428723C8AD5E}"/>
                </a:ext>
              </a:extLst>
            </p:cNvPr>
            <p:cNvSpPr txBox="1"/>
            <p:nvPr/>
          </p:nvSpPr>
          <p:spPr>
            <a:xfrm>
              <a:off x="387876" y="4484757"/>
              <a:ext cx="176330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0.2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文本框 272">
              <a:extLst>
                <a:ext uri="{FF2B5EF4-FFF2-40B4-BE49-F238E27FC236}">
                  <a16:creationId xmlns:a16="http://schemas.microsoft.com/office/drawing/2014/main" id="{908188DA-F22B-4BA8-9821-D2F7B9D6024C}"/>
                </a:ext>
              </a:extLst>
            </p:cNvPr>
            <p:cNvSpPr txBox="1"/>
            <p:nvPr/>
          </p:nvSpPr>
          <p:spPr>
            <a:xfrm>
              <a:off x="387876" y="3527101"/>
              <a:ext cx="176330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1.0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文本框 273">
              <a:extLst>
                <a:ext uri="{FF2B5EF4-FFF2-40B4-BE49-F238E27FC236}">
                  <a16:creationId xmlns:a16="http://schemas.microsoft.com/office/drawing/2014/main" id="{C2BF710C-0651-4A22-A875-C209F3340C10}"/>
                </a:ext>
              </a:extLst>
            </p:cNvPr>
            <p:cNvSpPr txBox="1"/>
            <p:nvPr/>
          </p:nvSpPr>
          <p:spPr>
            <a:xfrm rot="16200000">
              <a:off x="-241924" y="3695468"/>
              <a:ext cx="1049028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Cell Viability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文本框 274">
              <a:extLst>
                <a:ext uri="{FF2B5EF4-FFF2-40B4-BE49-F238E27FC236}">
                  <a16:creationId xmlns:a16="http://schemas.microsoft.com/office/drawing/2014/main" id="{2C1EC9C3-61FF-4DC9-AD16-2BC74195DBC4}"/>
                </a:ext>
              </a:extLst>
            </p:cNvPr>
            <p:cNvSpPr txBox="1"/>
            <p:nvPr/>
          </p:nvSpPr>
          <p:spPr>
            <a:xfrm>
              <a:off x="394348" y="4722274"/>
              <a:ext cx="178194" cy="1585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文本框 275">
              <a:extLst>
                <a:ext uri="{FF2B5EF4-FFF2-40B4-BE49-F238E27FC236}">
                  <a16:creationId xmlns:a16="http://schemas.microsoft.com/office/drawing/2014/main" id="{F7B1E5EC-703B-498B-8942-39FD568D6F09}"/>
                </a:ext>
              </a:extLst>
            </p:cNvPr>
            <p:cNvSpPr txBox="1"/>
            <p:nvPr/>
          </p:nvSpPr>
          <p:spPr>
            <a:xfrm>
              <a:off x="2772000" y="4878046"/>
              <a:ext cx="1748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l-GR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文本框 276">
              <a:extLst>
                <a:ext uri="{FF2B5EF4-FFF2-40B4-BE49-F238E27FC236}">
                  <a16:creationId xmlns:a16="http://schemas.microsoft.com/office/drawing/2014/main" id="{3D34F9E3-54ED-4DE2-A6D6-90B6C8B259F9}"/>
                </a:ext>
              </a:extLst>
            </p:cNvPr>
            <p:cNvSpPr txBox="1"/>
            <p:nvPr/>
          </p:nvSpPr>
          <p:spPr>
            <a:xfrm>
              <a:off x="387876" y="3283548"/>
              <a:ext cx="176330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1.2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文本框 277">
              <a:extLst>
                <a:ext uri="{FF2B5EF4-FFF2-40B4-BE49-F238E27FC236}">
                  <a16:creationId xmlns:a16="http://schemas.microsoft.com/office/drawing/2014/main" id="{36F07037-326D-4884-ADA5-230D704CED64}"/>
                </a:ext>
              </a:extLst>
            </p:cNvPr>
            <p:cNvSpPr txBox="1"/>
            <p:nvPr/>
          </p:nvSpPr>
          <p:spPr>
            <a:xfrm>
              <a:off x="387876" y="4244583"/>
              <a:ext cx="181945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0.4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文本框 278">
              <a:extLst>
                <a:ext uri="{FF2B5EF4-FFF2-40B4-BE49-F238E27FC236}">
                  <a16:creationId xmlns:a16="http://schemas.microsoft.com/office/drawing/2014/main" id="{DD80AE94-6DBD-460C-A83A-32F99E4C00EB}"/>
                </a:ext>
              </a:extLst>
            </p:cNvPr>
            <p:cNvSpPr txBox="1"/>
            <p:nvPr/>
          </p:nvSpPr>
          <p:spPr>
            <a:xfrm>
              <a:off x="387876" y="4009512"/>
              <a:ext cx="181945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0.6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文本框 279">
              <a:extLst>
                <a:ext uri="{FF2B5EF4-FFF2-40B4-BE49-F238E27FC236}">
                  <a16:creationId xmlns:a16="http://schemas.microsoft.com/office/drawing/2014/main" id="{C2AD13E5-9FC4-4BE5-8E50-0EC4B169EBCC}"/>
                </a:ext>
              </a:extLst>
            </p:cNvPr>
            <p:cNvSpPr txBox="1"/>
            <p:nvPr/>
          </p:nvSpPr>
          <p:spPr>
            <a:xfrm>
              <a:off x="387876" y="3759205"/>
              <a:ext cx="184667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0.8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A8CD0125-3A50-4EFE-93EC-611C59416C3C}"/>
              </a:ext>
            </a:extLst>
          </p:cNvPr>
          <p:cNvGrpSpPr/>
          <p:nvPr/>
        </p:nvGrpSpPr>
        <p:grpSpPr>
          <a:xfrm>
            <a:off x="3790601" y="3239343"/>
            <a:ext cx="2738472" cy="2325330"/>
            <a:chOff x="3736338" y="2904558"/>
            <a:chExt cx="2738472" cy="2325330"/>
          </a:xfrm>
        </p:grpSpPr>
        <p:graphicFrame>
          <p:nvGraphicFramePr>
            <p:cNvPr id="146" name="对象 145">
              <a:extLst>
                <a:ext uri="{FF2B5EF4-FFF2-40B4-BE49-F238E27FC236}">
                  <a16:creationId xmlns:a16="http://schemas.microsoft.com/office/drawing/2014/main" id="{A8BAE069-516D-4EA8-8D4C-84913519F6D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24545519"/>
                </p:ext>
              </p:extLst>
            </p:nvPr>
          </p:nvGraphicFramePr>
          <p:xfrm>
            <a:off x="4050000" y="3150000"/>
            <a:ext cx="2376553" cy="180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4" name="Prism 8" r:id="rId10" imgW="3003459" imgH="2274957" progId="Prism8.Document">
                    <p:embed/>
                  </p:oleObj>
                </mc:Choice>
                <mc:Fallback>
                  <p:oleObj name="Prism 8" r:id="rId10" imgW="3003459" imgH="2274957" progId="Prism8.Document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4050000" y="3150000"/>
                          <a:ext cx="2376553" cy="1800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1" name="左中括号 100">
              <a:extLst>
                <a:ext uri="{FF2B5EF4-FFF2-40B4-BE49-F238E27FC236}">
                  <a16:creationId xmlns:a16="http://schemas.microsoft.com/office/drawing/2014/main" id="{E2CEACBC-C2FA-44CA-80F3-519C3E23A0B8}"/>
                </a:ext>
              </a:extLst>
            </p:cNvPr>
            <p:cNvSpPr/>
            <p:nvPr/>
          </p:nvSpPr>
          <p:spPr>
            <a:xfrm rot="5400000">
              <a:off x="5220094" y="2067921"/>
              <a:ext cx="28361" cy="1701635"/>
            </a:xfrm>
            <a:prstGeom prst="leftBracket">
              <a:avLst/>
            </a:prstGeom>
            <a:ln w="127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左中括号 103">
              <a:extLst>
                <a:ext uri="{FF2B5EF4-FFF2-40B4-BE49-F238E27FC236}">
                  <a16:creationId xmlns:a16="http://schemas.microsoft.com/office/drawing/2014/main" id="{E2A0E5E3-0E34-4E5D-BECA-1E24C1B32AF6}"/>
                </a:ext>
              </a:extLst>
            </p:cNvPr>
            <p:cNvSpPr/>
            <p:nvPr/>
          </p:nvSpPr>
          <p:spPr>
            <a:xfrm rot="5400000">
              <a:off x="5043855" y="2384247"/>
              <a:ext cx="28361" cy="1332948"/>
            </a:xfrm>
            <a:prstGeom prst="leftBracket">
              <a:avLst/>
            </a:prstGeom>
            <a:ln w="127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左中括号 105">
              <a:extLst>
                <a:ext uri="{FF2B5EF4-FFF2-40B4-BE49-F238E27FC236}">
                  <a16:creationId xmlns:a16="http://schemas.microsoft.com/office/drawing/2014/main" id="{BD09A3E4-9A59-4397-9D40-A43479E5A024}"/>
                </a:ext>
              </a:extLst>
            </p:cNvPr>
            <p:cNvSpPr/>
            <p:nvPr/>
          </p:nvSpPr>
          <p:spPr>
            <a:xfrm rot="5400000">
              <a:off x="4877628" y="2682815"/>
              <a:ext cx="28361" cy="992621"/>
            </a:xfrm>
            <a:prstGeom prst="leftBracket">
              <a:avLst/>
            </a:prstGeom>
            <a:ln w="127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左中括号 107">
              <a:extLst>
                <a:ext uri="{FF2B5EF4-FFF2-40B4-BE49-F238E27FC236}">
                  <a16:creationId xmlns:a16="http://schemas.microsoft.com/office/drawing/2014/main" id="{10C399E1-F41C-46AF-B38E-C1432DB0FC08}"/>
                </a:ext>
              </a:extLst>
            </p:cNvPr>
            <p:cNvSpPr/>
            <p:nvPr/>
          </p:nvSpPr>
          <p:spPr>
            <a:xfrm rot="5400000">
              <a:off x="4722708" y="2968510"/>
              <a:ext cx="28361" cy="680654"/>
            </a:xfrm>
            <a:prstGeom prst="leftBracket">
              <a:avLst/>
            </a:prstGeom>
            <a:ln w="127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文本框 108">
              <a:extLst>
                <a:ext uri="{FF2B5EF4-FFF2-40B4-BE49-F238E27FC236}">
                  <a16:creationId xmlns:a16="http://schemas.microsoft.com/office/drawing/2014/main" id="{F07CB9A6-2323-462B-884D-D9E81ADD199C}"/>
                </a:ext>
              </a:extLst>
            </p:cNvPr>
            <p:cNvSpPr txBox="1"/>
            <p:nvPr/>
          </p:nvSpPr>
          <p:spPr>
            <a:xfrm>
              <a:off x="4482738" y="3288629"/>
              <a:ext cx="19861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ns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左中括号 109">
              <a:extLst>
                <a:ext uri="{FF2B5EF4-FFF2-40B4-BE49-F238E27FC236}">
                  <a16:creationId xmlns:a16="http://schemas.microsoft.com/office/drawing/2014/main" id="{EC25ADDA-99A0-4D31-8591-1B8A654F4AAA}"/>
                </a:ext>
              </a:extLst>
            </p:cNvPr>
            <p:cNvSpPr/>
            <p:nvPr/>
          </p:nvSpPr>
          <p:spPr>
            <a:xfrm rot="5400000">
              <a:off x="4567867" y="3255533"/>
              <a:ext cx="28361" cy="368688"/>
            </a:xfrm>
            <a:prstGeom prst="leftBracket">
              <a:avLst/>
            </a:prstGeom>
            <a:ln w="127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文本框 111">
              <a:extLst>
                <a:ext uri="{FF2B5EF4-FFF2-40B4-BE49-F238E27FC236}">
                  <a16:creationId xmlns:a16="http://schemas.microsoft.com/office/drawing/2014/main" id="{507EF8B5-F546-4D9E-859B-DF7F1BF0E967}"/>
                </a:ext>
              </a:extLst>
            </p:cNvPr>
            <p:cNvSpPr txBox="1"/>
            <p:nvPr/>
          </p:nvSpPr>
          <p:spPr>
            <a:xfrm>
              <a:off x="4392000" y="5076000"/>
              <a:ext cx="2060748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Hydrogen peroxide 6-hour treatment 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" name="文本框 201">
              <a:extLst>
                <a:ext uri="{FF2B5EF4-FFF2-40B4-BE49-F238E27FC236}">
                  <a16:creationId xmlns:a16="http://schemas.microsoft.com/office/drawing/2014/main" id="{C1E4A378-8936-4FAD-A373-918D91885340}"/>
                </a:ext>
              </a:extLst>
            </p:cNvPr>
            <p:cNvSpPr txBox="1"/>
            <p:nvPr/>
          </p:nvSpPr>
          <p:spPr>
            <a:xfrm>
              <a:off x="4001248" y="2950319"/>
              <a:ext cx="14106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1d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6" name="文本框 295">
              <a:extLst>
                <a:ext uri="{FF2B5EF4-FFF2-40B4-BE49-F238E27FC236}">
                  <a16:creationId xmlns:a16="http://schemas.microsoft.com/office/drawing/2014/main" id="{87F2BF03-D205-40E8-ACCD-66688456E9AF}"/>
                </a:ext>
              </a:extLst>
            </p:cNvPr>
            <p:cNvSpPr txBox="1"/>
            <p:nvPr/>
          </p:nvSpPr>
          <p:spPr>
            <a:xfrm>
              <a:off x="4284000" y="4878774"/>
              <a:ext cx="230535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文本框 296">
              <a:extLst>
                <a:ext uri="{FF2B5EF4-FFF2-40B4-BE49-F238E27FC236}">
                  <a16:creationId xmlns:a16="http://schemas.microsoft.com/office/drawing/2014/main" id="{022AFD7F-CAE6-4BCB-9C48-D5290AC2BE12}"/>
                </a:ext>
              </a:extLst>
            </p:cNvPr>
            <p:cNvSpPr txBox="1"/>
            <p:nvPr/>
          </p:nvSpPr>
          <p:spPr>
            <a:xfrm>
              <a:off x="4644000" y="4878774"/>
              <a:ext cx="23053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文本框 297">
              <a:extLst>
                <a:ext uri="{FF2B5EF4-FFF2-40B4-BE49-F238E27FC236}">
                  <a16:creationId xmlns:a16="http://schemas.microsoft.com/office/drawing/2014/main" id="{EE3B4686-203C-4EF2-8F53-30737A3F9B55}"/>
                </a:ext>
              </a:extLst>
            </p:cNvPr>
            <p:cNvSpPr txBox="1"/>
            <p:nvPr/>
          </p:nvSpPr>
          <p:spPr>
            <a:xfrm>
              <a:off x="4968000" y="4878774"/>
              <a:ext cx="23053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文本框 298">
              <a:extLst>
                <a:ext uri="{FF2B5EF4-FFF2-40B4-BE49-F238E27FC236}">
                  <a16:creationId xmlns:a16="http://schemas.microsoft.com/office/drawing/2014/main" id="{084017C9-BE8D-47EC-9EEC-FB522078ACA0}"/>
                </a:ext>
              </a:extLst>
            </p:cNvPr>
            <p:cNvSpPr txBox="1"/>
            <p:nvPr/>
          </p:nvSpPr>
          <p:spPr>
            <a:xfrm>
              <a:off x="5328000" y="4878774"/>
              <a:ext cx="22681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200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文本框 299">
              <a:extLst>
                <a:ext uri="{FF2B5EF4-FFF2-40B4-BE49-F238E27FC236}">
                  <a16:creationId xmlns:a16="http://schemas.microsoft.com/office/drawing/2014/main" id="{8C708E1B-2F06-4BD1-8C0B-43D0A4B51144}"/>
                </a:ext>
              </a:extLst>
            </p:cNvPr>
            <p:cNvSpPr txBox="1"/>
            <p:nvPr/>
          </p:nvSpPr>
          <p:spPr>
            <a:xfrm>
              <a:off x="5652000" y="4878774"/>
              <a:ext cx="22682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400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文本框 300">
              <a:extLst>
                <a:ext uri="{FF2B5EF4-FFF2-40B4-BE49-F238E27FC236}">
                  <a16:creationId xmlns:a16="http://schemas.microsoft.com/office/drawing/2014/main" id="{8F7070C2-4C9A-4A5B-B50D-3CD2B46D5AF2}"/>
                </a:ext>
              </a:extLst>
            </p:cNvPr>
            <p:cNvSpPr txBox="1"/>
            <p:nvPr/>
          </p:nvSpPr>
          <p:spPr>
            <a:xfrm>
              <a:off x="6012000" y="4878774"/>
              <a:ext cx="22682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800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文本框 301">
              <a:extLst>
                <a:ext uri="{FF2B5EF4-FFF2-40B4-BE49-F238E27FC236}">
                  <a16:creationId xmlns:a16="http://schemas.microsoft.com/office/drawing/2014/main" id="{C62FF867-457F-4F45-87CD-03F47CB6BBCB}"/>
                </a:ext>
              </a:extLst>
            </p:cNvPr>
            <p:cNvSpPr txBox="1"/>
            <p:nvPr/>
          </p:nvSpPr>
          <p:spPr>
            <a:xfrm>
              <a:off x="3918568" y="4485485"/>
              <a:ext cx="176330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0.2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文本框 302">
              <a:extLst>
                <a:ext uri="{FF2B5EF4-FFF2-40B4-BE49-F238E27FC236}">
                  <a16:creationId xmlns:a16="http://schemas.microsoft.com/office/drawing/2014/main" id="{F3879F36-A4D9-4504-8E6D-CB5E09088785}"/>
                </a:ext>
              </a:extLst>
            </p:cNvPr>
            <p:cNvSpPr txBox="1"/>
            <p:nvPr/>
          </p:nvSpPr>
          <p:spPr>
            <a:xfrm>
              <a:off x="3918568" y="3527829"/>
              <a:ext cx="176330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1.0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文本框 303">
              <a:extLst>
                <a:ext uri="{FF2B5EF4-FFF2-40B4-BE49-F238E27FC236}">
                  <a16:creationId xmlns:a16="http://schemas.microsoft.com/office/drawing/2014/main" id="{78C9B4B9-585C-4369-B77A-294A47E285B5}"/>
                </a:ext>
              </a:extLst>
            </p:cNvPr>
            <p:cNvSpPr txBox="1"/>
            <p:nvPr/>
          </p:nvSpPr>
          <p:spPr>
            <a:xfrm rot="16200000">
              <a:off x="3288768" y="3696196"/>
              <a:ext cx="1049028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Cell Viability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文本框 304">
              <a:extLst>
                <a:ext uri="{FF2B5EF4-FFF2-40B4-BE49-F238E27FC236}">
                  <a16:creationId xmlns:a16="http://schemas.microsoft.com/office/drawing/2014/main" id="{6E6987B5-BCB3-4DE1-A696-DF234CEE22BD}"/>
                </a:ext>
              </a:extLst>
            </p:cNvPr>
            <p:cNvSpPr txBox="1"/>
            <p:nvPr/>
          </p:nvSpPr>
          <p:spPr>
            <a:xfrm>
              <a:off x="3925040" y="4723002"/>
              <a:ext cx="178194" cy="1585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文本框 305">
              <a:extLst>
                <a:ext uri="{FF2B5EF4-FFF2-40B4-BE49-F238E27FC236}">
                  <a16:creationId xmlns:a16="http://schemas.microsoft.com/office/drawing/2014/main" id="{E14AD79A-1449-4052-89FF-946BBBB1AEC9}"/>
                </a:ext>
              </a:extLst>
            </p:cNvPr>
            <p:cNvSpPr txBox="1"/>
            <p:nvPr/>
          </p:nvSpPr>
          <p:spPr>
            <a:xfrm>
              <a:off x="6300000" y="4878774"/>
              <a:ext cx="1748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l-GR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7" name="文本框 306">
              <a:extLst>
                <a:ext uri="{FF2B5EF4-FFF2-40B4-BE49-F238E27FC236}">
                  <a16:creationId xmlns:a16="http://schemas.microsoft.com/office/drawing/2014/main" id="{61A38611-EEAD-4C37-8F4E-349C2BE24198}"/>
                </a:ext>
              </a:extLst>
            </p:cNvPr>
            <p:cNvSpPr txBox="1"/>
            <p:nvPr/>
          </p:nvSpPr>
          <p:spPr>
            <a:xfrm>
              <a:off x="3918568" y="3284276"/>
              <a:ext cx="176330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1.2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8" name="文本框 307">
              <a:extLst>
                <a:ext uri="{FF2B5EF4-FFF2-40B4-BE49-F238E27FC236}">
                  <a16:creationId xmlns:a16="http://schemas.microsoft.com/office/drawing/2014/main" id="{DF4486BD-91AC-445B-899B-7F815CCBA9FB}"/>
                </a:ext>
              </a:extLst>
            </p:cNvPr>
            <p:cNvSpPr txBox="1"/>
            <p:nvPr/>
          </p:nvSpPr>
          <p:spPr>
            <a:xfrm>
              <a:off x="3918568" y="4245311"/>
              <a:ext cx="181945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0.4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文本框 308">
              <a:extLst>
                <a:ext uri="{FF2B5EF4-FFF2-40B4-BE49-F238E27FC236}">
                  <a16:creationId xmlns:a16="http://schemas.microsoft.com/office/drawing/2014/main" id="{2BAE579F-384F-4066-B76C-80190C10CA4D}"/>
                </a:ext>
              </a:extLst>
            </p:cNvPr>
            <p:cNvSpPr txBox="1"/>
            <p:nvPr/>
          </p:nvSpPr>
          <p:spPr>
            <a:xfrm>
              <a:off x="3918568" y="4010240"/>
              <a:ext cx="181945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0.6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文本框 309">
              <a:extLst>
                <a:ext uri="{FF2B5EF4-FFF2-40B4-BE49-F238E27FC236}">
                  <a16:creationId xmlns:a16="http://schemas.microsoft.com/office/drawing/2014/main" id="{1216356E-39A9-45A3-B421-FBB24F8AAB58}"/>
                </a:ext>
              </a:extLst>
            </p:cNvPr>
            <p:cNvSpPr txBox="1"/>
            <p:nvPr/>
          </p:nvSpPr>
          <p:spPr>
            <a:xfrm>
              <a:off x="3918568" y="3759933"/>
              <a:ext cx="184667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0.8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75AFC4C6-2A12-42C4-843F-0F4C40490A3F}"/>
              </a:ext>
            </a:extLst>
          </p:cNvPr>
          <p:cNvGrpSpPr/>
          <p:nvPr/>
        </p:nvGrpSpPr>
        <p:grpSpPr>
          <a:xfrm>
            <a:off x="286476" y="5814574"/>
            <a:ext cx="2783509" cy="2309399"/>
            <a:chOff x="172914" y="5548489"/>
            <a:chExt cx="2783509" cy="2309399"/>
          </a:xfrm>
        </p:grpSpPr>
        <p:graphicFrame>
          <p:nvGraphicFramePr>
            <p:cNvPr id="233" name="对象 232">
              <a:extLst>
                <a:ext uri="{FF2B5EF4-FFF2-40B4-BE49-F238E27FC236}">
                  <a16:creationId xmlns:a16="http://schemas.microsoft.com/office/drawing/2014/main" id="{6566CFD3-F0D1-4148-8AD5-3E1408005FA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25503241"/>
                </p:ext>
              </p:extLst>
            </p:nvPr>
          </p:nvGraphicFramePr>
          <p:xfrm>
            <a:off x="522000" y="5796000"/>
            <a:ext cx="2376553" cy="180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5" name="Prism 8" r:id="rId12" imgW="3003459" imgH="2274957" progId="Prism8.Document">
                    <p:embed/>
                  </p:oleObj>
                </mc:Choice>
                <mc:Fallback>
                  <p:oleObj name="Prism 8" r:id="rId12" imgW="3003459" imgH="2274957" progId="Prism8.Document">
                    <p:embed/>
                    <p:pic>
                      <p:nvPicPr>
                        <p:cNvPr id="31" name="对象 30">
                          <a:extLst>
                            <a:ext uri="{FF2B5EF4-FFF2-40B4-BE49-F238E27FC236}">
                              <a16:creationId xmlns:a16="http://schemas.microsoft.com/office/drawing/2014/main" id="{E570D094-B453-4FDB-8E07-5BF34504B68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522000" y="5796000"/>
                          <a:ext cx="2376553" cy="1800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6" name="文本框 215">
              <a:extLst>
                <a:ext uri="{FF2B5EF4-FFF2-40B4-BE49-F238E27FC236}">
                  <a16:creationId xmlns:a16="http://schemas.microsoft.com/office/drawing/2014/main" id="{6B655EDE-D52A-4AA5-89CF-50C30F95545B}"/>
                </a:ext>
              </a:extLst>
            </p:cNvPr>
            <p:cNvSpPr txBox="1"/>
            <p:nvPr/>
          </p:nvSpPr>
          <p:spPr>
            <a:xfrm>
              <a:off x="1115801" y="5799779"/>
              <a:ext cx="19812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ns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7" name="左中括号 216">
              <a:extLst>
                <a:ext uri="{FF2B5EF4-FFF2-40B4-BE49-F238E27FC236}">
                  <a16:creationId xmlns:a16="http://schemas.microsoft.com/office/drawing/2014/main" id="{723C1E8C-305A-41B6-8888-936C012DBEAA}"/>
                </a:ext>
              </a:extLst>
            </p:cNvPr>
            <p:cNvSpPr/>
            <p:nvPr/>
          </p:nvSpPr>
          <p:spPr>
            <a:xfrm rot="5400000">
              <a:off x="1647979" y="4713957"/>
              <a:ext cx="28289" cy="1697353"/>
            </a:xfrm>
            <a:prstGeom prst="leftBracket">
              <a:avLst/>
            </a:prstGeom>
            <a:ln w="127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0" name="左中括号 219">
              <a:extLst>
                <a:ext uri="{FF2B5EF4-FFF2-40B4-BE49-F238E27FC236}">
                  <a16:creationId xmlns:a16="http://schemas.microsoft.com/office/drawing/2014/main" id="{910C0D76-578E-4B8C-8A6D-9B7E25B13463}"/>
                </a:ext>
              </a:extLst>
            </p:cNvPr>
            <p:cNvSpPr/>
            <p:nvPr/>
          </p:nvSpPr>
          <p:spPr>
            <a:xfrm rot="5400000">
              <a:off x="1472183" y="5029487"/>
              <a:ext cx="28289" cy="1329594"/>
            </a:xfrm>
            <a:prstGeom prst="leftBracket">
              <a:avLst/>
            </a:prstGeom>
            <a:ln w="127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2" name="左中括号 221">
              <a:extLst>
                <a:ext uri="{FF2B5EF4-FFF2-40B4-BE49-F238E27FC236}">
                  <a16:creationId xmlns:a16="http://schemas.microsoft.com/office/drawing/2014/main" id="{BE169EE0-26FC-4DF7-8D5C-6C4078A359E8}"/>
                </a:ext>
              </a:extLst>
            </p:cNvPr>
            <p:cNvSpPr/>
            <p:nvPr/>
          </p:nvSpPr>
          <p:spPr>
            <a:xfrm rot="5400000">
              <a:off x="1306375" y="5327304"/>
              <a:ext cx="28289" cy="990123"/>
            </a:xfrm>
            <a:prstGeom prst="leftBracket">
              <a:avLst/>
            </a:prstGeom>
            <a:ln w="127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4" name="左中括号 223">
              <a:extLst>
                <a:ext uri="{FF2B5EF4-FFF2-40B4-BE49-F238E27FC236}">
                  <a16:creationId xmlns:a16="http://schemas.microsoft.com/office/drawing/2014/main" id="{FC6AB899-D95E-42DB-B25F-CC1FC155C927}"/>
                </a:ext>
              </a:extLst>
            </p:cNvPr>
            <p:cNvSpPr/>
            <p:nvPr/>
          </p:nvSpPr>
          <p:spPr>
            <a:xfrm rot="5400000">
              <a:off x="1151845" y="5612280"/>
              <a:ext cx="28289" cy="678941"/>
            </a:xfrm>
            <a:prstGeom prst="leftBracket">
              <a:avLst/>
            </a:prstGeom>
            <a:ln w="127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" name="文本框 224">
              <a:extLst>
                <a:ext uri="{FF2B5EF4-FFF2-40B4-BE49-F238E27FC236}">
                  <a16:creationId xmlns:a16="http://schemas.microsoft.com/office/drawing/2014/main" id="{A7843BFC-1268-4745-A8D6-F0D042747F85}"/>
                </a:ext>
              </a:extLst>
            </p:cNvPr>
            <p:cNvSpPr txBox="1"/>
            <p:nvPr/>
          </p:nvSpPr>
          <p:spPr>
            <a:xfrm>
              <a:off x="912477" y="5932721"/>
              <a:ext cx="19812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ns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" name="左中括号 225">
              <a:extLst>
                <a:ext uri="{FF2B5EF4-FFF2-40B4-BE49-F238E27FC236}">
                  <a16:creationId xmlns:a16="http://schemas.microsoft.com/office/drawing/2014/main" id="{70D3A604-AA52-4A18-BF4A-DB46B6038FFF}"/>
                </a:ext>
              </a:extLst>
            </p:cNvPr>
            <p:cNvSpPr/>
            <p:nvPr/>
          </p:nvSpPr>
          <p:spPr>
            <a:xfrm rot="5400000">
              <a:off x="997393" y="5898581"/>
              <a:ext cx="28289" cy="367760"/>
            </a:xfrm>
            <a:prstGeom prst="leftBracket">
              <a:avLst/>
            </a:prstGeom>
            <a:ln w="127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8" name="文本框 227">
              <a:extLst>
                <a:ext uri="{FF2B5EF4-FFF2-40B4-BE49-F238E27FC236}">
                  <a16:creationId xmlns:a16="http://schemas.microsoft.com/office/drawing/2014/main" id="{6CECE70C-F37C-4827-B3E0-A625B7E64F69}"/>
                </a:ext>
              </a:extLst>
            </p:cNvPr>
            <p:cNvSpPr txBox="1"/>
            <p:nvPr/>
          </p:nvSpPr>
          <p:spPr>
            <a:xfrm>
              <a:off x="720000" y="7704000"/>
              <a:ext cx="2236423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Hydrogen peroxide 24-hour treatment 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文本框 310">
              <a:extLst>
                <a:ext uri="{FF2B5EF4-FFF2-40B4-BE49-F238E27FC236}">
                  <a16:creationId xmlns:a16="http://schemas.microsoft.com/office/drawing/2014/main" id="{11C05B50-99BB-43FB-8A28-8BFAF7543A10}"/>
                </a:ext>
              </a:extLst>
            </p:cNvPr>
            <p:cNvSpPr txBox="1"/>
            <p:nvPr/>
          </p:nvSpPr>
          <p:spPr>
            <a:xfrm>
              <a:off x="379279" y="5644218"/>
              <a:ext cx="105798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1f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文本框 311">
              <a:extLst>
                <a:ext uri="{FF2B5EF4-FFF2-40B4-BE49-F238E27FC236}">
                  <a16:creationId xmlns:a16="http://schemas.microsoft.com/office/drawing/2014/main" id="{A4212097-CC44-4AAA-819D-0D148A0A780B}"/>
                </a:ext>
              </a:extLst>
            </p:cNvPr>
            <p:cNvSpPr txBox="1"/>
            <p:nvPr/>
          </p:nvSpPr>
          <p:spPr>
            <a:xfrm>
              <a:off x="774000" y="7524000"/>
              <a:ext cx="230535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文本框 312">
              <a:extLst>
                <a:ext uri="{FF2B5EF4-FFF2-40B4-BE49-F238E27FC236}">
                  <a16:creationId xmlns:a16="http://schemas.microsoft.com/office/drawing/2014/main" id="{1402E7F1-F51E-4209-A580-BC8B88125FAE}"/>
                </a:ext>
              </a:extLst>
            </p:cNvPr>
            <p:cNvSpPr txBox="1"/>
            <p:nvPr/>
          </p:nvSpPr>
          <p:spPr>
            <a:xfrm>
              <a:off x="1115101" y="7520094"/>
              <a:ext cx="23053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文本框 313">
              <a:extLst>
                <a:ext uri="{FF2B5EF4-FFF2-40B4-BE49-F238E27FC236}">
                  <a16:creationId xmlns:a16="http://schemas.microsoft.com/office/drawing/2014/main" id="{0DDEE012-793C-4CC5-BD8C-F574140C94EF}"/>
                </a:ext>
              </a:extLst>
            </p:cNvPr>
            <p:cNvSpPr txBox="1"/>
            <p:nvPr/>
          </p:nvSpPr>
          <p:spPr>
            <a:xfrm>
              <a:off x="1440000" y="7520094"/>
              <a:ext cx="23053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文本框 314">
              <a:extLst>
                <a:ext uri="{FF2B5EF4-FFF2-40B4-BE49-F238E27FC236}">
                  <a16:creationId xmlns:a16="http://schemas.microsoft.com/office/drawing/2014/main" id="{40486F0C-EBC3-427B-B80B-4B61FE131F35}"/>
                </a:ext>
              </a:extLst>
            </p:cNvPr>
            <p:cNvSpPr txBox="1"/>
            <p:nvPr/>
          </p:nvSpPr>
          <p:spPr>
            <a:xfrm>
              <a:off x="1800000" y="7520094"/>
              <a:ext cx="22681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200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文本框 315">
              <a:extLst>
                <a:ext uri="{FF2B5EF4-FFF2-40B4-BE49-F238E27FC236}">
                  <a16:creationId xmlns:a16="http://schemas.microsoft.com/office/drawing/2014/main" id="{B1EFD717-29EB-4B83-A443-37F76C0F0287}"/>
                </a:ext>
              </a:extLst>
            </p:cNvPr>
            <p:cNvSpPr txBox="1"/>
            <p:nvPr/>
          </p:nvSpPr>
          <p:spPr>
            <a:xfrm>
              <a:off x="2160000" y="7520094"/>
              <a:ext cx="22682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400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文本框 316">
              <a:extLst>
                <a:ext uri="{FF2B5EF4-FFF2-40B4-BE49-F238E27FC236}">
                  <a16:creationId xmlns:a16="http://schemas.microsoft.com/office/drawing/2014/main" id="{29A9B71D-E75D-49CB-8207-F3A814FF2AA6}"/>
                </a:ext>
              </a:extLst>
            </p:cNvPr>
            <p:cNvSpPr txBox="1"/>
            <p:nvPr/>
          </p:nvSpPr>
          <p:spPr>
            <a:xfrm>
              <a:off x="2484000" y="7520094"/>
              <a:ext cx="22682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800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文本框 317">
              <a:extLst>
                <a:ext uri="{FF2B5EF4-FFF2-40B4-BE49-F238E27FC236}">
                  <a16:creationId xmlns:a16="http://schemas.microsoft.com/office/drawing/2014/main" id="{EE6A2327-AA50-4772-BB7E-0638FFC6FBC6}"/>
                </a:ext>
              </a:extLst>
            </p:cNvPr>
            <p:cNvSpPr txBox="1"/>
            <p:nvPr/>
          </p:nvSpPr>
          <p:spPr>
            <a:xfrm>
              <a:off x="355144" y="7172525"/>
              <a:ext cx="176330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0.2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9" name="文本框 318">
              <a:extLst>
                <a:ext uri="{FF2B5EF4-FFF2-40B4-BE49-F238E27FC236}">
                  <a16:creationId xmlns:a16="http://schemas.microsoft.com/office/drawing/2014/main" id="{BE772430-8D5F-408C-AD71-BE45B77F6392}"/>
                </a:ext>
              </a:extLst>
            </p:cNvPr>
            <p:cNvSpPr txBox="1"/>
            <p:nvPr/>
          </p:nvSpPr>
          <p:spPr>
            <a:xfrm>
              <a:off x="355144" y="6214869"/>
              <a:ext cx="176330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1.0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0" name="文本框 319">
              <a:extLst>
                <a:ext uri="{FF2B5EF4-FFF2-40B4-BE49-F238E27FC236}">
                  <a16:creationId xmlns:a16="http://schemas.microsoft.com/office/drawing/2014/main" id="{A3373EF4-7B20-419A-B0CD-18581B8AF5B5}"/>
                </a:ext>
              </a:extLst>
            </p:cNvPr>
            <p:cNvSpPr txBox="1"/>
            <p:nvPr/>
          </p:nvSpPr>
          <p:spPr>
            <a:xfrm rot="16200000">
              <a:off x="-274656" y="6383236"/>
              <a:ext cx="1049028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Cell Viability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文本框 320">
              <a:extLst>
                <a:ext uri="{FF2B5EF4-FFF2-40B4-BE49-F238E27FC236}">
                  <a16:creationId xmlns:a16="http://schemas.microsoft.com/office/drawing/2014/main" id="{7E0F2D0B-9474-4010-B70C-5286ACA865A3}"/>
                </a:ext>
              </a:extLst>
            </p:cNvPr>
            <p:cNvSpPr txBox="1"/>
            <p:nvPr/>
          </p:nvSpPr>
          <p:spPr>
            <a:xfrm>
              <a:off x="361616" y="7410042"/>
              <a:ext cx="178194" cy="1585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文本框 321">
              <a:extLst>
                <a:ext uri="{FF2B5EF4-FFF2-40B4-BE49-F238E27FC236}">
                  <a16:creationId xmlns:a16="http://schemas.microsoft.com/office/drawing/2014/main" id="{FBFCEFCD-781C-4297-80BB-56B8954307B6}"/>
                </a:ext>
              </a:extLst>
            </p:cNvPr>
            <p:cNvSpPr txBox="1"/>
            <p:nvPr/>
          </p:nvSpPr>
          <p:spPr>
            <a:xfrm>
              <a:off x="2758582" y="7520094"/>
              <a:ext cx="1748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l-GR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文本框 322">
              <a:extLst>
                <a:ext uri="{FF2B5EF4-FFF2-40B4-BE49-F238E27FC236}">
                  <a16:creationId xmlns:a16="http://schemas.microsoft.com/office/drawing/2014/main" id="{CD900237-8C07-465B-8009-5EEF66A66A7F}"/>
                </a:ext>
              </a:extLst>
            </p:cNvPr>
            <p:cNvSpPr txBox="1"/>
            <p:nvPr/>
          </p:nvSpPr>
          <p:spPr>
            <a:xfrm>
              <a:off x="355144" y="5971316"/>
              <a:ext cx="176330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1.2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文本框 323">
              <a:extLst>
                <a:ext uri="{FF2B5EF4-FFF2-40B4-BE49-F238E27FC236}">
                  <a16:creationId xmlns:a16="http://schemas.microsoft.com/office/drawing/2014/main" id="{D8C6F7CC-0A8E-488C-9213-AF12A6DABD7E}"/>
                </a:ext>
              </a:extLst>
            </p:cNvPr>
            <p:cNvSpPr txBox="1"/>
            <p:nvPr/>
          </p:nvSpPr>
          <p:spPr>
            <a:xfrm>
              <a:off x="355144" y="6932351"/>
              <a:ext cx="181945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0.4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文本框 324">
              <a:extLst>
                <a:ext uri="{FF2B5EF4-FFF2-40B4-BE49-F238E27FC236}">
                  <a16:creationId xmlns:a16="http://schemas.microsoft.com/office/drawing/2014/main" id="{EF567A01-5832-4038-A7C3-57F3FA772BC5}"/>
                </a:ext>
              </a:extLst>
            </p:cNvPr>
            <p:cNvSpPr txBox="1"/>
            <p:nvPr/>
          </p:nvSpPr>
          <p:spPr>
            <a:xfrm>
              <a:off x="355144" y="6697280"/>
              <a:ext cx="181945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0.6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文本框 325">
              <a:extLst>
                <a:ext uri="{FF2B5EF4-FFF2-40B4-BE49-F238E27FC236}">
                  <a16:creationId xmlns:a16="http://schemas.microsoft.com/office/drawing/2014/main" id="{D72096F7-8620-4235-9BA8-F43602AEAC58}"/>
                </a:ext>
              </a:extLst>
            </p:cNvPr>
            <p:cNvSpPr txBox="1"/>
            <p:nvPr/>
          </p:nvSpPr>
          <p:spPr>
            <a:xfrm>
              <a:off x="355144" y="6446973"/>
              <a:ext cx="184667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0.8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3" name="文本框 142">
            <a:extLst>
              <a:ext uri="{FF2B5EF4-FFF2-40B4-BE49-F238E27FC236}">
                <a16:creationId xmlns:a16="http://schemas.microsoft.com/office/drawing/2014/main" id="{0EC54E68-92F8-4CBD-868C-5F3978CBD8D5}"/>
              </a:ext>
            </a:extLst>
          </p:cNvPr>
          <p:cNvSpPr txBox="1"/>
          <p:nvPr/>
        </p:nvSpPr>
        <p:spPr>
          <a:xfrm>
            <a:off x="75159" y="17840"/>
            <a:ext cx="121187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Supplementary Fig. 1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文本框 147">
            <a:extLst>
              <a:ext uri="{FF2B5EF4-FFF2-40B4-BE49-F238E27FC236}">
                <a16:creationId xmlns:a16="http://schemas.microsoft.com/office/drawing/2014/main" id="{85B011F4-F989-4791-ABED-91C8161590E1}"/>
              </a:ext>
            </a:extLst>
          </p:cNvPr>
          <p:cNvSpPr txBox="1"/>
          <p:nvPr/>
        </p:nvSpPr>
        <p:spPr>
          <a:xfrm>
            <a:off x="1372208" y="581188"/>
            <a:ext cx="3096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000" i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*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文本框 148">
            <a:extLst>
              <a:ext uri="{FF2B5EF4-FFF2-40B4-BE49-F238E27FC236}">
                <a16:creationId xmlns:a16="http://schemas.microsoft.com/office/drawing/2014/main" id="{DDB2E6C8-FE11-4E4F-963A-9CCABC43DF97}"/>
              </a:ext>
            </a:extLst>
          </p:cNvPr>
          <p:cNvSpPr txBox="1"/>
          <p:nvPr/>
        </p:nvSpPr>
        <p:spPr>
          <a:xfrm>
            <a:off x="1223227" y="673710"/>
            <a:ext cx="3096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000" i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*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文本框 149">
            <a:extLst>
              <a:ext uri="{FF2B5EF4-FFF2-40B4-BE49-F238E27FC236}">
                <a16:creationId xmlns:a16="http://schemas.microsoft.com/office/drawing/2014/main" id="{CE9C72D7-57CF-4433-BC68-C2D22E2CD5E1}"/>
              </a:ext>
            </a:extLst>
          </p:cNvPr>
          <p:cNvSpPr txBox="1"/>
          <p:nvPr/>
        </p:nvSpPr>
        <p:spPr>
          <a:xfrm>
            <a:off x="5013716" y="408986"/>
            <a:ext cx="3096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000" i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*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文本框 150">
            <a:extLst>
              <a:ext uri="{FF2B5EF4-FFF2-40B4-BE49-F238E27FC236}">
                <a16:creationId xmlns:a16="http://schemas.microsoft.com/office/drawing/2014/main" id="{A67A86E8-77DF-4BC1-97C2-EAC58092DDBA}"/>
              </a:ext>
            </a:extLst>
          </p:cNvPr>
          <p:cNvSpPr txBox="1"/>
          <p:nvPr/>
        </p:nvSpPr>
        <p:spPr>
          <a:xfrm>
            <a:off x="4815571" y="535864"/>
            <a:ext cx="3096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000" i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*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文本框 151">
            <a:extLst>
              <a:ext uri="{FF2B5EF4-FFF2-40B4-BE49-F238E27FC236}">
                <a16:creationId xmlns:a16="http://schemas.microsoft.com/office/drawing/2014/main" id="{F4236DDB-6C63-4B6B-82E9-747AB1AE0D33}"/>
              </a:ext>
            </a:extLst>
          </p:cNvPr>
          <p:cNvSpPr txBox="1"/>
          <p:nvPr/>
        </p:nvSpPr>
        <p:spPr>
          <a:xfrm>
            <a:off x="4665835" y="651069"/>
            <a:ext cx="3096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000" i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*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文本框 152">
            <a:extLst>
              <a:ext uri="{FF2B5EF4-FFF2-40B4-BE49-F238E27FC236}">
                <a16:creationId xmlns:a16="http://schemas.microsoft.com/office/drawing/2014/main" id="{D8D992ED-57AE-4754-BE66-19658093DCD9}"/>
              </a:ext>
            </a:extLst>
          </p:cNvPr>
          <p:cNvSpPr txBox="1"/>
          <p:nvPr/>
        </p:nvSpPr>
        <p:spPr>
          <a:xfrm>
            <a:off x="1545127" y="3195208"/>
            <a:ext cx="3096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000" i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*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文本框 153">
            <a:extLst>
              <a:ext uri="{FF2B5EF4-FFF2-40B4-BE49-F238E27FC236}">
                <a16:creationId xmlns:a16="http://schemas.microsoft.com/office/drawing/2014/main" id="{F3F3568C-0DD2-41D2-BEBD-5404823F2645}"/>
              </a:ext>
            </a:extLst>
          </p:cNvPr>
          <p:cNvSpPr txBox="1"/>
          <p:nvPr/>
        </p:nvSpPr>
        <p:spPr>
          <a:xfrm>
            <a:off x="1358877" y="3334691"/>
            <a:ext cx="3096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000" i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*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文本框 154">
            <a:extLst>
              <a:ext uri="{FF2B5EF4-FFF2-40B4-BE49-F238E27FC236}">
                <a16:creationId xmlns:a16="http://schemas.microsoft.com/office/drawing/2014/main" id="{62A2E5AD-FDE5-43D1-9E20-159A38A4F816}"/>
              </a:ext>
            </a:extLst>
          </p:cNvPr>
          <p:cNvSpPr txBox="1"/>
          <p:nvPr/>
        </p:nvSpPr>
        <p:spPr>
          <a:xfrm>
            <a:off x="1186406" y="3446909"/>
            <a:ext cx="3096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000" i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*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文本框 155">
            <a:extLst>
              <a:ext uri="{FF2B5EF4-FFF2-40B4-BE49-F238E27FC236}">
                <a16:creationId xmlns:a16="http://schemas.microsoft.com/office/drawing/2014/main" id="{23355458-1F00-468F-98D3-D62A52AC7DA1}"/>
              </a:ext>
            </a:extLst>
          </p:cNvPr>
          <p:cNvSpPr txBox="1"/>
          <p:nvPr/>
        </p:nvSpPr>
        <p:spPr>
          <a:xfrm>
            <a:off x="5094879" y="3097944"/>
            <a:ext cx="3096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000" i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*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文本框 156">
            <a:extLst>
              <a:ext uri="{FF2B5EF4-FFF2-40B4-BE49-F238E27FC236}">
                <a16:creationId xmlns:a16="http://schemas.microsoft.com/office/drawing/2014/main" id="{0B2CCA05-8AC1-46B9-872A-B644D7EA2972}"/>
              </a:ext>
            </a:extLst>
          </p:cNvPr>
          <p:cNvSpPr txBox="1"/>
          <p:nvPr/>
        </p:nvSpPr>
        <p:spPr>
          <a:xfrm>
            <a:off x="4946071" y="3226981"/>
            <a:ext cx="3096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000" i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*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文本框 157">
            <a:extLst>
              <a:ext uri="{FF2B5EF4-FFF2-40B4-BE49-F238E27FC236}">
                <a16:creationId xmlns:a16="http://schemas.microsoft.com/office/drawing/2014/main" id="{4A124EB2-88D0-4427-B303-334B9BDE1CBD}"/>
              </a:ext>
            </a:extLst>
          </p:cNvPr>
          <p:cNvSpPr txBox="1"/>
          <p:nvPr/>
        </p:nvSpPr>
        <p:spPr>
          <a:xfrm>
            <a:off x="4783148" y="3352566"/>
            <a:ext cx="3096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000" i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*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文本框 158">
            <a:extLst>
              <a:ext uri="{FF2B5EF4-FFF2-40B4-BE49-F238E27FC236}">
                <a16:creationId xmlns:a16="http://schemas.microsoft.com/office/drawing/2014/main" id="{6EC960BE-A7D4-415D-A915-7335FA4F0257}"/>
              </a:ext>
            </a:extLst>
          </p:cNvPr>
          <p:cNvSpPr txBox="1"/>
          <p:nvPr/>
        </p:nvSpPr>
        <p:spPr>
          <a:xfrm>
            <a:off x="4636432" y="3501822"/>
            <a:ext cx="3096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000" i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*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文本框 159">
            <a:extLst>
              <a:ext uri="{FF2B5EF4-FFF2-40B4-BE49-F238E27FC236}">
                <a16:creationId xmlns:a16="http://schemas.microsoft.com/office/drawing/2014/main" id="{8CDE7553-D521-4FAD-A6AF-78BB1242DD54}"/>
              </a:ext>
            </a:extLst>
          </p:cNvPr>
          <p:cNvSpPr txBox="1"/>
          <p:nvPr/>
        </p:nvSpPr>
        <p:spPr>
          <a:xfrm>
            <a:off x="1619504" y="5669279"/>
            <a:ext cx="3096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000" i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*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文本框 160">
            <a:extLst>
              <a:ext uri="{FF2B5EF4-FFF2-40B4-BE49-F238E27FC236}">
                <a16:creationId xmlns:a16="http://schemas.microsoft.com/office/drawing/2014/main" id="{E60F81CB-A044-4FD4-BC8F-171F97898F1E}"/>
              </a:ext>
            </a:extLst>
          </p:cNvPr>
          <p:cNvSpPr txBox="1"/>
          <p:nvPr/>
        </p:nvSpPr>
        <p:spPr>
          <a:xfrm>
            <a:off x="1444961" y="5812768"/>
            <a:ext cx="3096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000" i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*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文本框 161">
            <a:extLst>
              <a:ext uri="{FF2B5EF4-FFF2-40B4-BE49-F238E27FC236}">
                <a16:creationId xmlns:a16="http://schemas.microsoft.com/office/drawing/2014/main" id="{363559BE-DB2B-42E6-A319-6754EB1C47EC}"/>
              </a:ext>
            </a:extLst>
          </p:cNvPr>
          <p:cNvSpPr txBox="1"/>
          <p:nvPr/>
        </p:nvSpPr>
        <p:spPr>
          <a:xfrm>
            <a:off x="1308980" y="5936561"/>
            <a:ext cx="3096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000" i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*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256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B9D0D47-195F-4D88-AA93-A7FA21F6F87D}"/>
              </a:ext>
            </a:extLst>
          </p:cNvPr>
          <p:cNvGrpSpPr/>
          <p:nvPr/>
        </p:nvGrpSpPr>
        <p:grpSpPr>
          <a:xfrm>
            <a:off x="-259613" y="51929"/>
            <a:ext cx="6824094" cy="5400280"/>
            <a:chOff x="-259613" y="51929"/>
            <a:chExt cx="6824094" cy="540028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3C012205-F06A-4B61-A934-2096249B7A36}"/>
                </a:ext>
              </a:extLst>
            </p:cNvPr>
            <p:cNvGrpSpPr/>
            <p:nvPr/>
          </p:nvGrpSpPr>
          <p:grpSpPr>
            <a:xfrm>
              <a:off x="3951443" y="302988"/>
              <a:ext cx="2613038" cy="2221091"/>
              <a:chOff x="436821" y="342824"/>
              <a:chExt cx="2613038" cy="2221091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DEA8E7EC-D9CB-4128-AE04-668013CC23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1511" y="594890"/>
                <a:ext cx="2288348" cy="1737986"/>
              </a:xfrm>
              <a:prstGeom prst="rect">
                <a:avLst/>
              </a:prstGeom>
            </p:spPr>
          </p:pic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FBADBF4A-2E86-4F2C-BC86-EE42F74CC91C}"/>
                  </a:ext>
                </a:extLst>
              </p:cNvPr>
              <p:cNvSpPr txBox="1"/>
              <p:nvPr/>
            </p:nvSpPr>
            <p:spPr>
              <a:xfrm>
                <a:off x="1007473" y="2260876"/>
                <a:ext cx="588239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Control</a:t>
                </a:r>
                <a:endParaRPr lang="zh-CN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EBDA079-EF4D-4BAE-B270-6352FB0717F1}"/>
                  </a:ext>
                </a:extLst>
              </p:cNvPr>
              <p:cNvSpPr txBox="1"/>
              <p:nvPr/>
            </p:nvSpPr>
            <p:spPr>
              <a:xfrm>
                <a:off x="662084" y="2102250"/>
                <a:ext cx="197117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zh-CN" altLang="en-US" sz="10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19B27D66-CBD3-445B-ACB9-B64EBC35575F}"/>
                  </a:ext>
                </a:extLst>
              </p:cNvPr>
              <p:cNvSpPr txBox="1"/>
              <p:nvPr/>
            </p:nvSpPr>
            <p:spPr>
              <a:xfrm>
                <a:off x="1657526" y="342824"/>
                <a:ext cx="544484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p=</a:t>
                </a:r>
                <a:r>
                  <a: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0.0012</a:t>
                </a:r>
                <a:endParaRPr lang="zh-CN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左中括号 8">
                <a:extLst>
                  <a:ext uri="{FF2B5EF4-FFF2-40B4-BE49-F238E27FC236}">
                    <a16:creationId xmlns:a16="http://schemas.microsoft.com/office/drawing/2014/main" id="{02C3EBA2-C402-4A75-81A0-C7D4040B0E94}"/>
                  </a:ext>
                </a:extLst>
              </p:cNvPr>
              <p:cNvSpPr/>
              <p:nvPr/>
            </p:nvSpPr>
            <p:spPr>
              <a:xfrm rot="5400000">
                <a:off x="1891856" y="-89526"/>
                <a:ext cx="50493" cy="1224000"/>
              </a:xfrm>
              <a:prstGeom prst="leftBracket">
                <a:avLst/>
              </a:prstGeom>
              <a:ln w="127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9FCBFA4A-5CEF-457F-8D5E-AAA9F8A7B7DD}"/>
                  </a:ext>
                </a:extLst>
              </p:cNvPr>
              <p:cNvSpPr txBox="1"/>
              <p:nvPr/>
            </p:nvSpPr>
            <p:spPr>
              <a:xfrm>
                <a:off x="613239" y="1871624"/>
                <a:ext cx="197117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0.2</a:t>
                </a:r>
                <a:endParaRPr lang="zh-CN" altLang="en-US" sz="10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7D80091-9D7D-4A5C-91A9-9FED8EE2F704}"/>
                  </a:ext>
                </a:extLst>
              </p:cNvPr>
              <p:cNvSpPr txBox="1"/>
              <p:nvPr/>
            </p:nvSpPr>
            <p:spPr>
              <a:xfrm>
                <a:off x="613239" y="1640998"/>
                <a:ext cx="197117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0.4</a:t>
                </a:r>
                <a:endParaRPr lang="zh-CN" altLang="en-US" sz="10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42C0733-A343-4D9A-97E7-04BC3EADEB60}"/>
                  </a:ext>
                </a:extLst>
              </p:cNvPr>
              <p:cNvSpPr txBox="1"/>
              <p:nvPr/>
            </p:nvSpPr>
            <p:spPr>
              <a:xfrm>
                <a:off x="613239" y="1410372"/>
                <a:ext cx="197117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0.6</a:t>
                </a:r>
                <a:endParaRPr lang="zh-CN" altLang="en-US" sz="10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93FFD028-4B28-4EA7-96F6-C2D4D5C7F90A}"/>
                  </a:ext>
                </a:extLst>
              </p:cNvPr>
              <p:cNvSpPr txBox="1"/>
              <p:nvPr/>
            </p:nvSpPr>
            <p:spPr>
              <a:xfrm>
                <a:off x="613239" y="1179746"/>
                <a:ext cx="197117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0.8</a:t>
                </a:r>
                <a:endParaRPr lang="zh-CN" altLang="en-US" sz="10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33C11F0B-F4D9-4034-9756-F044DBA17DCD}"/>
                  </a:ext>
                </a:extLst>
              </p:cNvPr>
              <p:cNvSpPr txBox="1"/>
              <p:nvPr/>
            </p:nvSpPr>
            <p:spPr>
              <a:xfrm>
                <a:off x="613239" y="949120"/>
                <a:ext cx="197117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1.0</a:t>
                </a:r>
                <a:endParaRPr lang="zh-CN" altLang="en-US" sz="10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D36CD56C-DAF8-409B-873D-50DAC3A1179E}"/>
                  </a:ext>
                </a:extLst>
              </p:cNvPr>
              <p:cNvSpPr txBox="1"/>
              <p:nvPr/>
            </p:nvSpPr>
            <p:spPr>
              <a:xfrm>
                <a:off x="612560" y="705639"/>
                <a:ext cx="197117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1.2</a:t>
                </a:r>
                <a:endParaRPr lang="zh-CN" altLang="en-US" sz="10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左中括号 15">
                <a:extLst>
                  <a:ext uri="{FF2B5EF4-FFF2-40B4-BE49-F238E27FC236}">
                    <a16:creationId xmlns:a16="http://schemas.microsoft.com/office/drawing/2014/main" id="{57F6C011-984F-42DD-99BC-C93E220B4C14}"/>
                  </a:ext>
                </a:extLst>
              </p:cNvPr>
              <p:cNvSpPr/>
              <p:nvPr/>
            </p:nvSpPr>
            <p:spPr>
              <a:xfrm rot="5400000">
                <a:off x="1585855" y="438945"/>
                <a:ext cx="50493" cy="612000"/>
              </a:xfrm>
              <a:prstGeom prst="leftBracket">
                <a:avLst/>
              </a:prstGeom>
              <a:ln w="127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5BBD77F9-4B30-4D1D-8628-9A3FFE4D909F}"/>
                  </a:ext>
                </a:extLst>
              </p:cNvPr>
              <p:cNvSpPr txBox="1"/>
              <p:nvPr/>
            </p:nvSpPr>
            <p:spPr>
              <a:xfrm>
                <a:off x="1512542" y="565810"/>
                <a:ext cx="197117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ns</a:t>
                </a:r>
                <a:endParaRPr lang="zh-CN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2E65ECF5-D098-445F-99CC-9A7CFFE8A347}"/>
                  </a:ext>
                </a:extLst>
              </p:cNvPr>
              <p:cNvSpPr txBox="1"/>
              <p:nvPr/>
            </p:nvSpPr>
            <p:spPr>
              <a:xfrm>
                <a:off x="1635648" y="2256138"/>
                <a:ext cx="58823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0.2% O</a:t>
                </a:r>
                <a:r>
                  <a:rPr lang="en-US" altLang="zh-CN" sz="1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/>
                <a:r>
                  <a: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1day</a:t>
                </a:r>
                <a:endParaRPr lang="zh-CN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EC31EA1E-DFD4-4D9A-969E-2CC18295B171}"/>
                  </a:ext>
                </a:extLst>
              </p:cNvPr>
              <p:cNvSpPr txBox="1"/>
              <p:nvPr/>
            </p:nvSpPr>
            <p:spPr>
              <a:xfrm>
                <a:off x="2267700" y="2250987"/>
                <a:ext cx="58823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0.2% O</a:t>
                </a:r>
                <a:r>
                  <a:rPr lang="en-US" altLang="zh-CN" sz="1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/>
                <a:r>
                  <a: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2day</a:t>
                </a:r>
                <a:endParaRPr lang="zh-CN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80B85F00-6C7D-4F51-91C5-A0D2DA14C344}"/>
                  </a:ext>
                </a:extLst>
              </p:cNvPr>
              <p:cNvSpPr txBox="1"/>
              <p:nvPr/>
            </p:nvSpPr>
            <p:spPr>
              <a:xfrm rot="16200000">
                <a:off x="21616" y="1345213"/>
                <a:ext cx="984297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Cell viability</a:t>
                </a:r>
                <a:endParaRPr lang="zh-CN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4D8E2DA5-6296-436A-B2C3-C3D61C414339}"/>
                </a:ext>
              </a:extLst>
            </p:cNvPr>
            <p:cNvSpPr txBox="1"/>
            <p:nvPr/>
          </p:nvSpPr>
          <p:spPr>
            <a:xfrm>
              <a:off x="4524368" y="5149170"/>
              <a:ext cx="58823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Control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0AF5CCEF-629D-43EE-B71C-3ECEAF3D2D20}"/>
                </a:ext>
              </a:extLst>
            </p:cNvPr>
            <p:cNvSpPr txBox="1"/>
            <p:nvPr/>
          </p:nvSpPr>
          <p:spPr>
            <a:xfrm>
              <a:off x="5152543" y="5144432"/>
              <a:ext cx="588239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0.2% O</a:t>
              </a:r>
              <a:r>
                <a:rPr lang="en-US" altLang="zh-CN" sz="10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1-day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8D0BCEE2-8D05-4E42-BCED-B10748912D3B}"/>
                </a:ext>
              </a:extLst>
            </p:cNvPr>
            <p:cNvSpPr txBox="1"/>
            <p:nvPr/>
          </p:nvSpPr>
          <p:spPr>
            <a:xfrm>
              <a:off x="5784595" y="5139281"/>
              <a:ext cx="588239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0.2% O</a:t>
              </a:r>
              <a:r>
                <a:rPr lang="en-US" altLang="zh-CN" sz="10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2-day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08D5EC9F-9196-4F99-947D-227D5776801B}"/>
                </a:ext>
              </a:extLst>
            </p:cNvPr>
            <p:cNvSpPr txBox="1"/>
            <p:nvPr/>
          </p:nvSpPr>
          <p:spPr>
            <a:xfrm>
              <a:off x="4236937" y="4995282"/>
              <a:ext cx="7053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FDAA9F03-5DC2-436B-BCE8-65E5CE796FE0}"/>
                </a:ext>
              </a:extLst>
            </p:cNvPr>
            <p:cNvSpPr txBox="1"/>
            <p:nvPr/>
          </p:nvSpPr>
          <p:spPr>
            <a:xfrm rot="16200000">
              <a:off x="3337919" y="4389043"/>
              <a:ext cx="12359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Relative ROS  level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26" name="对象 25">
              <a:extLst>
                <a:ext uri="{FF2B5EF4-FFF2-40B4-BE49-F238E27FC236}">
                  <a16:creationId xmlns:a16="http://schemas.microsoft.com/office/drawing/2014/main" id="{DFC9FC15-A0A6-4D7D-868A-0AD78C4D070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273228" y="3503781"/>
            <a:ext cx="2276050" cy="17238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2" name="Prism 8" r:id="rId4" imgW="3003459" imgH="2274957" progId="Prism8.Document">
                    <p:embed/>
                  </p:oleObj>
                </mc:Choice>
                <mc:Fallback>
                  <p:oleObj name="Prism 8" r:id="rId4" imgW="3003459" imgH="2274957" progId="Prism8.Document">
                    <p:embed/>
                    <p:pic>
                      <p:nvPicPr>
                        <p:cNvPr id="26" name="对象 25">
                          <a:extLst>
                            <a:ext uri="{FF2B5EF4-FFF2-40B4-BE49-F238E27FC236}">
                              <a16:creationId xmlns:a16="http://schemas.microsoft.com/office/drawing/2014/main" id="{DFC9FC15-A0A6-4D7D-868A-0AD78C4D070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273228" y="3503781"/>
                          <a:ext cx="2276050" cy="172387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FFD12BAB-25F1-4319-ABEB-CB19D74CB043}"/>
                </a:ext>
              </a:extLst>
            </p:cNvPr>
            <p:cNvSpPr txBox="1"/>
            <p:nvPr/>
          </p:nvSpPr>
          <p:spPr>
            <a:xfrm>
              <a:off x="4095873" y="4638823"/>
              <a:ext cx="21159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200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4B753A64-8688-4389-A2D4-E1557C3E0758}"/>
                </a:ext>
              </a:extLst>
            </p:cNvPr>
            <p:cNvSpPr txBox="1"/>
            <p:nvPr/>
          </p:nvSpPr>
          <p:spPr>
            <a:xfrm>
              <a:off x="4095873" y="4312100"/>
              <a:ext cx="21159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400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F6117DE1-F782-4B0B-952C-BF309C6C47E9}"/>
                </a:ext>
              </a:extLst>
            </p:cNvPr>
            <p:cNvSpPr txBox="1"/>
            <p:nvPr/>
          </p:nvSpPr>
          <p:spPr>
            <a:xfrm>
              <a:off x="4095873" y="3961138"/>
              <a:ext cx="21159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600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E0293684-896D-4A61-840E-D4A76E784CC0}"/>
                </a:ext>
              </a:extLst>
            </p:cNvPr>
            <p:cNvSpPr txBox="1"/>
            <p:nvPr/>
          </p:nvSpPr>
          <p:spPr>
            <a:xfrm>
              <a:off x="4095873" y="3629021"/>
              <a:ext cx="21159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800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左中括号 30">
              <a:extLst>
                <a:ext uri="{FF2B5EF4-FFF2-40B4-BE49-F238E27FC236}">
                  <a16:creationId xmlns:a16="http://schemas.microsoft.com/office/drawing/2014/main" id="{2C7305E2-4A51-4E79-A934-649BAFE11677}"/>
                </a:ext>
              </a:extLst>
            </p:cNvPr>
            <p:cNvSpPr/>
            <p:nvPr/>
          </p:nvSpPr>
          <p:spPr>
            <a:xfrm rot="5400000">
              <a:off x="5075766" y="3367844"/>
              <a:ext cx="50493" cy="612000"/>
            </a:xfrm>
            <a:prstGeom prst="leftBracket">
              <a:avLst/>
            </a:prstGeom>
            <a:ln w="127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3EE209AE-B1A2-48A2-9A84-B7EC5AF57E53}"/>
                </a:ext>
              </a:extLst>
            </p:cNvPr>
            <p:cNvSpPr txBox="1"/>
            <p:nvPr/>
          </p:nvSpPr>
          <p:spPr>
            <a:xfrm>
              <a:off x="5002453" y="3494709"/>
              <a:ext cx="197117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ns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左中括号 32">
              <a:extLst>
                <a:ext uri="{FF2B5EF4-FFF2-40B4-BE49-F238E27FC236}">
                  <a16:creationId xmlns:a16="http://schemas.microsoft.com/office/drawing/2014/main" id="{FC356AFB-8ADD-4E29-8AEE-E2C120864CFE}"/>
                </a:ext>
              </a:extLst>
            </p:cNvPr>
            <p:cNvSpPr/>
            <p:nvPr/>
          </p:nvSpPr>
          <p:spPr>
            <a:xfrm rot="5400000">
              <a:off x="5381766" y="2826271"/>
              <a:ext cx="50493" cy="1224000"/>
            </a:xfrm>
            <a:prstGeom prst="leftBracket">
              <a:avLst/>
            </a:prstGeom>
            <a:ln w="127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E39DEAFA-F91C-43D0-AFEC-B5F6673D3727}"/>
                </a:ext>
              </a:extLst>
            </p:cNvPr>
            <p:cNvSpPr txBox="1"/>
            <p:nvPr/>
          </p:nvSpPr>
          <p:spPr>
            <a:xfrm>
              <a:off x="5308453" y="3221229"/>
              <a:ext cx="197117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*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7B7DBF5A-78D1-42A7-99D2-EB1466F5B8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44" t="1559" r="37008" b="79568"/>
            <a:stretch/>
          </p:blipFill>
          <p:spPr>
            <a:xfrm>
              <a:off x="254009" y="4325927"/>
              <a:ext cx="1080000" cy="1080000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690499C7-6374-4046-938C-C4600F75E5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43" t="1559" r="37009" b="79568"/>
            <a:stretch/>
          </p:blipFill>
          <p:spPr>
            <a:xfrm>
              <a:off x="254030" y="3172797"/>
              <a:ext cx="1080000" cy="1080000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15096868-1AF1-4505-B8A9-B6AD1262CE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10" t="67845" r="11842" b="13282"/>
            <a:stretch/>
          </p:blipFill>
          <p:spPr>
            <a:xfrm>
              <a:off x="1409819" y="3172797"/>
              <a:ext cx="1080000" cy="1080000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E461978C-40F1-4DA4-9C7A-5F646A5E9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11" t="67825" r="11841" b="13302"/>
            <a:stretch/>
          </p:blipFill>
          <p:spPr>
            <a:xfrm>
              <a:off x="1409819" y="4325927"/>
              <a:ext cx="1080000" cy="1080000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783D81B-F7B8-41BE-AF0B-662CEED2F0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47" t="1559" r="58005" b="79568"/>
            <a:stretch/>
          </p:blipFill>
          <p:spPr>
            <a:xfrm>
              <a:off x="2565609" y="3185672"/>
              <a:ext cx="1080000" cy="1080000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4B63F8F8-E78E-4040-9090-23866B6F24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47" t="1559" r="58005" b="79568"/>
            <a:stretch/>
          </p:blipFill>
          <p:spPr>
            <a:xfrm>
              <a:off x="2559583" y="4338380"/>
              <a:ext cx="1080000" cy="1080000"/>
            </a:xfrm>
            <a:prstGeom prst="rect">
              <a:avLst/>
            </a:prstGeom>
          </p:spPr>
        </p:pic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FEEEDFF1-0CA8-4AC9-B94A-E8909ABED1EA}"/>
                </a:ext>
              </a:extLst>
            </p:cNvPr>
            <p:cNvSpPr txBox="1"/>
            <p:nvPr/>
          </p:nvSpPr>
          <p:spPr>
            <a:xfrm>
              <a:off x="544749" y="2906593"/>
              <a:ext cx="58823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Control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A67EF405-3F9A-4287-BADB-43953A743BF4}"/>
                </a:ext>
              </a:extLst>
            </p:cNvPr>
            <p:cNvSpPr txBox="1"/>
            <p:nvPr/>
          </p:nvSpPr>
          <p:spPr>
            <a:xfrm>
              <a:off x="1680558" y="2831030"/>
              <a:ext cx="588239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0.2% O</a:t>
              </a:r>
              <a:r>
                <a:rPr lang="en-US" altLang="zh-CN" sz="10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1-day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3DA1D932-A747-4D2C-8523-2D3A252CB954}"/>
                </a:ext>
              </a:extLst>
            </p:cNvPr>
            <p:cNvSpPr txBox="1"/>
            <p:nvPr/>
          </p:nvSpPr>
          <p:spPr>
            <a:xfrm>
              <a:off x="2796959" y="2841541"/>
              <a:ext cx="588239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0.2% O</a:t>
              </a:r>
              <a:r>
                <a:rPr lang="en-US" altLang="zh-CN" sz="10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2-day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4D04BFEE-E622-4E25-B3B6-90870193E2A0}"/>
                </a:ext>
              </a:extLst>
            </p:cNvPr>
            <p:cNvCxnSpPr/>
            <p:nvPr/>
          </p:nvCxnSpPr>
          <p:spPr>
            <a:xfrm>
              <a:off x="960769" y="4211867"/>
              <a:ext cx="324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2013A215-A393-4FBF-AC22-4B6FDDFD451B}"/>
                </a:ext>
              </a:extLst>
            </p:cNvPr>
            <p:cNvCxnSpPr/>
            <p:nvPr/>
          </p:nvCxnSpPr>
          <p:spPr>
            <a:xfrm>
              <a:off x="2142669" y="4206015"/>
              <a:ext cx="324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520F44F3-FA26-4EEC-8D13-3A0541655CE6}"/>
                </a:ext>
              </a:extLst>
            </p:cNvPr>
            <p:cNvCxnSpPr/>
            <p:nvPr/>
          </p:nvCxnSpPr>
          <p:spPr>
            <a:xfrm>
              <a:off x="3296750" y="4214179"/>
              <a:ext cx="324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47" name="对象 46">
              <a:extLst>
                <a:ext uri="{FF2B5EF4-FFF2-40B4-BE49-F238E27FC236}">
                  <a16:creationId xmlns:a16="http://schemas.microsoft.com/office/drawing/2014/main" id="{6181D7D3-939D-4FAC-8DA2-A43A65B007A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96500" y="577143"/>
            <a:ext cx="2282838" cy="17290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3" name="Prism 8" r:id="rId17" imgW="3003459" imgH="2274957" progId="Prism8.Document">
                    <p:embed/>
                  </p:oleObj>
                </mc:Choice>
                <mc:Fallback>
                  <p:oleObj name="Prism 8" r:id="rId17" imgW="3003459" imgH="2274957" progId="Prism8.Document">
                    <p:embed/>
                    <p:pic>
                      <p:nvPicPr>
                        <p:cNvPr id="47" name="对象 46">
                          <a:extLst>
                            <a:ext uri="{FF2B5EF4-FFF2-40B4-BE49-F238E27FC236}">
                              <a16:creationId xmlns:a16="http://schemas.microsoft.com/office/drawing/2014/main" id="{6181D7D3-939D-4FAC-8DA2-A43A65B007A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696500" y="577143"/>
                          <a:ext cx="2282838" cy="17290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64C2A491-DCC4-4AB6-8292-B7242AD9391A}"/>
                </a:ext>
              </a:extLst>
            </p:cNvPr>
            <p:cNvSpPr txBox="1"/>
            <p:nvPr/>
          </p:nvSpPr>
          <p:spPr>
            <a:xfrm>
              <a:off x="1149920" y="2221039"/>
              <a:ext cx="535526" cy="1559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Control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6A16C6E7-3FC0-40F0-8DB4-6029494EAB30}"/>
                </a:ext>
              </a:extLst>
            </p:cNvPr>
            <p:cNvSpPr txBox="1"/>
            <p:nvPr/>
          </p:nvSpPr>
          <p:spPr>
            <a:xfrm>
              <a:off x="2024057" y="2223115"/>
              <a:ext cx="53552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1% O</a:t>
              </a:r>
              <a:r>
                <a:rPr lang="en-US" altLang="zh-CN" sz="10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2day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FA0E8792-E9AB-4279-8F7D-5E3CB373680C}"/>
                </a:ext>
              </a:extLst>
            </p:cNvPr>
            <p:cNvSpPr txBox="1"/>
            <p:nvPr/>
          </p:nvSpPr>
          <p:spPr>
            <a:xfrm>
              <a:off x="613461" y="2080387"/>
              <a:ext cx="197117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zh-CN" altLang="en-US" sz="1000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9F906084-900C-48CB-AEC0-AFCEBD9B5F87}"/>
                </a:ext>
              </a:extLst>
            </p:cNvPr>
            <p:cNvSpPr txBox="1"/>
            <p:nvPr/>
          </p:nvSpPr>
          <p:spPr>
            <a:xfrm>
              <a:off x="556299" y="1139910"/>
              <a:ext cx="197117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1.0</a:t>
              </a:r>
              <a:endParaRPr lang="zh-CN" altLang="en-US" sz="1000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CE81EB8A-1A46-4FFC-8824-0FC6EED23F50}"/>
                </a:ext>
              </a:extLst>
            </p:cNvPr>
            <p:cNvSpPr txBox="1"/>
            <p:nvPr/>
          </p:nvSpPr>
          <p:spPr>
            <a:xfrm rot="16200000">
              <a:off x="-27007" y="1323350"/>
              <a:ext cx="984297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Cell viability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F3B5365E-2265-43C9-BD6A-4AA3B766F935}"/>
                </a:ext>
              </a:extLst>
            </p:cNvPr>
            <p:cNvSpPr txBox="1"/>
            <p:nvPr/>
          </p:nvSpPr>
          <p:spPr>
            <a:xfrm>
              <a:off x="556299" y="1612164"/>
              <a:ext cx="197117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0.5</a:t>
              </a:r>
              <a:endParaRPr lang="zh-CN" altLang="en-US" sz="1000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BCF76FA5-22C5-4A60-B4C6-C4C7238FD8E2}"/>
                </a:ext>
              </a:extLst>
            </p:cNvPr>
            <p:cNvSpPr txBox="1"/>
            <p:nvPr/>
          </p:nvSpPr>
          <p:spPr>
            <a:xfrm>
              <a:off x="556741" y="681475"/>
              <a:ext cx="197117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1.5</a:t>
              </a:r>
              <a:endParaRPr lang="zh-CN" altLang="en-US" sz="1000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左中括号 54">
              <a:extLst>
                <a:ext uri="{FF2B5EF4-FFF2-40B4-BE49-F238E27FC236}">
                  <a16:creationId xmlns:a16="http://schemas.microsoft.com/office/drawing/2014/main" id="{3F684472-4933-4D02-9B9C-B48B8FD31376}"/>
                </a:ext>
              </a:extLst>
            </p:cNvPr>
            <p:cNvSpPr/>
            <p:nvPr/>
          </p:nvSpPr>
          <p:spPr>
            <a:xfrm rot="5400000">
              <a:off x="1830835" y="155874"/>
              <a:ext cx="50493" cy="900000"/>
            </a:xfrm>
            <a:prstGeom prst="leftBracket">
              <a:avLst/>
            </a:prstGeom>
            <a:ln w="127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644DE288-FDA8-4284-AA0D-4B8D66A61AAB}"/>
                </a:ext>
              </a:extLst>
            </p:cNvPr>
            <p:cNvSpPr txBox="1"/>
            <p:nvPr/>
          </p:nvSpPr>
          <p:spPr>
            <a:xfrm>
              <a:off x="1757522" y="410715"/>
              <a:ext cx="197117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ns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A3B6B37F-121A-40BB-8041-A45A819E8BF3}"/>
                </a:ext>
              </a:extLst>
            </p:cNvPr>
            <p:cNvSpPr txBox="1"/>
            <p:nvPr/>
          </p:nvSpPr>
          <p:spPr>
            <a:xfrm>
              <a:off x="-259613" y="51929"/>
              <a:ext cx="23558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Supplementary Fig. 2</a:t>
              </a:r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A1D782E0-E02B-4CFB-8902-6E9CAC1FB156}"/>
                </a:ext>
              </a:extLst>
            </p:cNvPr>
            <p:cNvSpPr txBox="1"/>
            <p:nvPr/>
          </p:nvSpPr>
          <p:spPr>
            <a:xfrm>
              <a:off x="296748" y="349671"/>
              <a:ext cx="14106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2a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9098F729-D4BF-4F75-BF08-F00FD28FA75B}"/>
                </a:ext>
              </a:extLst>
            </p:cNvPr>
            <p:cNvSpPr txBox="1"/>
            <p:nvPr/>
          </p:nvSpPr>
          <p:spPr>
            <a:xfrm>
              <a:off x="3850742" y="360551"/>
              <a:ext cx="14106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2b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4A5EE1F0-834D-468B-AC89-F2068A8027BE}"/>
                </a:ext>
              </a:extLst>
            </p:cNvPr>
            <p:cNvSpPr txBox="1"/>
            <p:nvPr/>
          </p:nvSpPr>
          <p:spPr>
            <a:xfrm>
              <a:off x="297381" y="2769986"/>
              <a:ext cx="13465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2c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6B206839-49B9-45EF-A2EF-FAD028C54F9D}"/>
                </a:ext>
              </a:extLst>
            </p:cNvPr>
            <p:cNvSpPr txBox="1"/>
            <p:nvPr/>
          </p:nvSpPr>
          <p:spPr>
            <a:xfrm>
              <a:off x="4073271" y="2829649"/>
              <a:ext cx="14106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2d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17865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735</TotalTime>
  <Words>212</Words>
  <Application>Microsoft Office PowerPoint</Application>
  <PresentationFormat>信纸(8.5x11 英寸)</PresentationFormat>
  <Paragraphs>159</Paragraphs>
  <Slides>2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8" baseType="lpstr">
      <vt:lpstr>等线</vt:lpstr>
      <vt:lpstr>Arial</vt:lpstr>
      <vt:lpstr>Calibri</vt:lpstr>
      <vt:lpstr>Calibri Light</vt:lpstr>
      <vt:lpstr>Office 主题​​</vt:lpstr>
      <vt:lpstr>Prism 8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杨 雨婷</dc:creator>
  <cp:lastModifiedBy>杨 雨婷</cp:lastModifiedBy>
  <cp:revision>119</cp:revision>
  <dcterms:created xsi:type="dcterms:W3CDTF">2021-05-22T00:17:01Z</dcterms:created>
  <dcterms:modified xsi:type="dcterms:W3CDTF">2022-03-09T00:42:59Z</dcterms:modified>
</cp:coreProperties>
</file>