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83" r:id="rId2"/>
    <p:sldId id="881" r:id="rId3"/>
    <p:sldId id="911" r:id="rId4"/>
    <p:sldId id="890" r:id="rId5"/>
    <p:sldId id="893" r:id="rId6"/>
    <p:sldId id="889" r:id="rId7"/>
    <p:sldId id="885" r:id="rId8"/>
    <p:sldId id="886" r:id="rId9"/>
    <p:sldId id="887" r:id="rId10"/>
    <p:sldId id="884" r:id="rId11"/>
    <p:sldId id="88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43447F-385C-4D3B-BD06-01935F0FD222}" v="32" dt="2022-03-04T21:54:34.7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2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aditya Badeti" userId="f0d9cfcb-b1fc-4091-a0de-5507a0bbeef3" providerId="ADAL" clId="{C543447F-385C-4D3B-BD06-01935F0FD222}"/>
    <pc:docChg chg="undo redo custSel modSld">
      <pc:chgData name="Saiaditya Badeti" userId="f0d9cfcb-b1fc-4091-a0de-5507a0bbeef3" providerId="ADAL" clId="{C543447F-385C-4D3B-BD06-01935F0FD222}" dt="2022-03-04T21:54:34.702" v="85"/>
      <pc:docMkLst>
        <pc:docMk/>
      </pc:docMkLst>
      <pc:sldChg chg="addSp delSp modSp mod">
        <pc:chgData name="Saiaditya Badeti" userId="f0d9cfcb-b1fc-4091-a0de-5507a0bbeef3" providerId="ADAL" clId="{C543447F-385C-4D3B-BD06-01935F0FD222}" dt="2022-02-28T19:01:45.301" v="40" actId="1076"/>
        <pc:sldMkLst>
          <pc:docMk/>
          <pc:sldMk cId="1419450085" sldId="888"/>
        </pc:sldMkLst>
        <pc:spChg chg="mod">
          <ac:chgData name="Saiaditya Badeti" userId="f0d9cfcb-b1fc-4091-a0de-5507a0bbeef3" providerId="ADAL" clId="{C543447F-385C-4D3B-BD06-01935F0FD222}" dt="2022-02-28T19:00:31.929" v="24" actId="1076"/>
          <ac:spMkLst>
            <pc:docMk/>
            <pc:sldMk cId="1419450085" sldId="888"/>
            <ac:spMk id="4" creationId="{BDD4672C-1128-4E13-A485-EA36197D225E}"/>
          </ac:spMkLst>
        </pc:spChg>
        <pc:spChg chg="add del">
          <ac:chgData name="Saiaditya Badeti" userId="f0d9cfcb-b1fc-4091-a0de-5507a0bbeef3" providerId="ADAL" clId="{C543447F-385C-4D3B-BD06-01935F0FD222}" dt="2022-02-28T19:00:01.253" v="16" actId="22"/>
          <ac:spMkLst>
            <pc:docMk/>
            <pc:sldMk cId="1419450085" sldId="888"/>
            <ac:spMk id="6" creationId="{B78C5A35-2644-4AF9-83D5-266BF0F994B1}"/>
          </ac:spMkLst>
        </pc:spChg>
        <pc:spChg chg="add del">
          <ac:chgData name="Saiaditya Badeti" userId="f0d9cfcb-b1fc-4091-a0de-5507a0bbeef3" providerId="ADAL" clId="{C543447F-385C-4D3B-BD06-01935F0FD222}" dt="2022-02-28T19:00:02.391" v="18" actId="22"/>
          <ac:spMkLst>
            <pc:docMk/>
            <pc:sldMk cId="1419450085" sldId="888"/>
            <ac:spMk id="8" creationId="{54186179-45E6-4CDD-A5D8-28E681273CF1}"/>
          </ac:spMkLst>
        </pc:spChg>
        <pc:spChg chg="add del mod">
          <ac:chgData name="Saiaditya Badeti" userId="f0d9cfcb-b1fc-4091-a0de-5507a0bbeef3" providerId="ADAL" clId="{C543447F-385C-4D3B-BD06-01935F0FD222}" dt="2022-02-28T19:00:20.494" v="20"/>
          <ac:spMkLst>
            <pc:docMk/>
            <pc:sldMk cId="1419450085" sldId="888"/>
            <ac:spMk id="9" creationId="{86E18F26-9BA4-4FE2-BEE2-2B5D614CE59D}"/>
          </ac:spMkLst>
        </pc:spChg>
        <pc:graphicFrameChg chg="add del mod">
          <ac:chgData name="Saiaditya Badeti" userId="f0d9cfcb-b1fc-4091-a0de-5507a0bbeef3" providerId="ADAL" clId="{C543447F-385C-4D3B-BD06-01935F0FD222}" dt="2022-02-28T17:04:29.971" v="3"/>
          <ac:graphicFrameMkLst>
            <pc:docMk/>
            <pc:sldMk cId="1419450085" sldId="888"/>
            <ac:graphicFrameMk id="2" creationId="{39670158-8721-4ACD-AAB1-C22C40C5DCD5}"/>
          </ac:graphicFrameMkLst>
        </pc:graphicFrameChg>
        <pc:graphicFrameChg chg="add del mod">
          <ac:chgData name="Saiaditya Badeti" userId="f0d9cfcb-b1fc-4091-a0de-5507a0bbeef3" providerId="ADAL" clId="{C543447F-385C-4D3B-BD06-01935F0FD222}" dt="2022-02-28T19:00:20.494" v="20"/>
          <ac:graphicFrameMkLst>
            <pc:docMk/>
            <pc:sldMk cId="1419450085" sldId="888"/>
            <ac:graphicFrameMk id="7" creationId="{C27280AC-CF17-41F6-A54C-1B3911260868}"/>
          </ac:graphicFrameMkLst>
        </pc:graphicFrameChg>
        <pc:graphicFrameChg chg="add del mod">
          <ac:chgData name="Saiaditya Badeti" userId="f0d9cfcb-b1fc-4091-a0de-5507a0bbeef3" providerId="ADAL" clId="{C543447F-385C-4D3B-BD06-01935F0FD222}" dt="2022-02-28T19:01:31.137" v="31"/>
          <ac:graphicFrameMkLst>
            <pc:docMk/>
            <pc:sldMk cId="1419450085" sldId="888"/>
            <ac:graphicFrameMk id="11" creationId="{853F93C8-0C66-48B4-9E3D-3C69B6402ABC}"/>
          </ac:graphicFrameMkLst>
        </pc:graphicFrameChg>
        <pc:picChg chg="add del mod">
          <ac:chgData name="Saiaditya Badeti" userId="f0d9cfcb-b1fc-4091-a0de-5507a0bbeef3" providerId="ADAL" clId="{C543447F-385C-4D3B-BD06-01935F0FD222}" dt="2022-02-28T17:04:39.604" v="7" actId="478"/>
          <ac:picMkLst>
            <pc:docMk/>
            <pc:sldMk cId="1419450085" sldId="888"/>
            <ac:picMk id="3" creationId="{0128C702-777E-450B-8DA0-A6EC31D2548E}"/>
          </ac:picMkLst>
        </pc:picChg>
        <pc:picChg chg="add del mod">
          <ac:chgData name="Saiaditya Badeti" userId="f0d9cfcb-b1fc-4091-a0de-5507a0bbeef3" providerId="ADAL" clId="{C543447F-385C-4D3B-BD06-01935F0FD222}" dt="2022-02-28T18:59:56.233" v="14" actId="478"/>
          <ac:picMkLst>
            <pc:docMk/>
            <pc:sldMk cId="1419450085" sldId="888"/>
            <ac:picMk id="5" creationId="{E40A1F69-D421-4AC3-8D96-037E601F207A}"/>
          </ac:picMkLst>
        </pc:picChg>
        <pc:picChg chg="add del mod modCrop">
          <ac:chgData name="Saiaditya Badeti" userId="f0d9cfcb-b1fc-4091-a0de-5507a0bbeef3" providerId="ADAL" clId="{C543447F-385C-4D3B-BD06-01935F0FD222}" dt="2022-02-28T19:01:28.312" v="29" actId="478"/>
          <ac:picMkLst>
            <pc:docMk/>
            <pc:sldMk cId="1419450085" sldId="888"/>
            <ac:picMk id="10" creationId="{0DAC4CB0-F79A-4CE1-8B36-93C00D6FAC1C}"/>
          </ac:picMkLst>
        </pc:picChg>
        <pc:picChg chg="add mod">
          <ac:chgData name="Saiaditya Badeti" userId="f0d9cfcb-b1fc-4091-a0de-5507a0bbeef3" providerId="ADAL" clId="{C543447F-385C-4D3B-BD06-01935F0FD222}" dt="2022-02-28T19:01:45.301" v="40" actId="1076"/>
          <ac:picMkLst>
            <pc:docMk/>
            <pc:sldMk cId="1419450085" sldId="888"/>
            <ac:picMk id="12" creationId="{BA91DD30-A505-4164-AD52-C76332905FD9}"/>
          </ac:picMkLst>
        </pc:picChg>
      </pc:sldChg>
      <pc:sldChg chg="addSp delSp modSp mod">
        <pc:chgData name="Saiaditya Badeti" userId="f0d9cfcb-b1fc-4091-a0de-5507a0bbeef3" providerId="ADAL" clId="{C543447F-385C-4D3B-BD06-01935F0FD222}" dt="2022-03-04T21:54:34.702" v="85"/>
        <pc:sldMkLst>
          <pc:docMk/>
          <pc:sldMk cId="557711920" sldId="890"/>
        </pc:sldMkLst>
        <pc:graphicFrameChg chg="add del">
          <ac:chgData name="Saiaditya Badeti" userId="f0d9cfcb-b1fc-4091-a0de-5507a0bbeef3" providerId="ADAL" clId="{C543447F-385C-4D3B-BD06-01935F0FD222}" dt="2022-03-04T21:54:34.500" v="84" actId="478"/>
          <ac:graphicFrameMkLst>
            <pc:docMk/>
            <pc:sldMk cId="557711920" sldId="890"/>
            <ac:graphicFrameMk id="3" creationId="{437FDFEA-8002-44BF-8904-575D1A531A8D}"/>
          </ac:graphicFrameMkLst>
        </pc:graphicFrameChg>
        <pc:graphicFrameChg chg="add del mod">
          <ac:chgData name="Saiaditya Badeti" userId="f0d9cfcb-b1fc-4091-a0de-5507a0bbeef3" providerId="ADAL" clId="{C543447F-385C-4D3B-BD06-01935F0FD222}" dt="2022-03-04T21:54:13.376" v="49"/>
          <ac:graphicFrameMkLst>
            <pc:docMk/>
            <pc:sldMk cId="557711920" sldId="890"/>
            <ac:graphicFrameMk id="5" creationId="{EC8843D0-54E8-4D6C-B3DB-3F3B665E233C}"/>
          </ac:graphicFrameMkLst>
        </pc:graphicFrameChg>
        <pc:graphicFrameChg chg="add del mod">
          <ac:chgData name="Saiaditya Badeti" userId="f0d9cfcb-b1fc-4091-a0de-5507a0bbeef3" providerId="ADAL" clId="{C543447F-385C-4D3B-BD06-01935F0FD222}" dt="2022-03-04T21:54:13.376" v="49"/>
          <ac:graphicFrameMkLst>
            <pc:docMk/>
            <pc:sldMk cId="557711920" sldId="890"/>
            <ac:graphicFrameMk id="6" creationId="{48DBD17E-91EA-4EA3-962D-A1DA8BDE6A42}"/>
          </ac:graphicFrameMkLst>
        </pc:graphicFrameChg>
        <pc:graphicFrameChg chg="add del mod">
          <ac:chgData name="Saiaditya Badeti" userId="f0d9cfcb-b1fc-4091-a0de-5507a0bbeef3" providerId="ADAL" clId="{C543447F-385C-4D3B-BD06-01935F0FD222}" dt="2022-03-04T21:54:34.702" v="85"/>
          <ac:graphicFrameMkLst>
            <pc:docMk/>
            <pc:sldMk cId="557711920" sldId="890"/>
            <ac:graphicFrameMk id="7" creationId="{3A89FF5E-8767-4AD6-9405-A9637DFF66AB}"/>
          </ac:graphicFrameMkLst>
        </pc:graphicFrameChg>
        <pc:graphicFrameChg chg="add del mod">
          <ac:chgData name="Saiaditya Badeti" userId="f0d9cfcb-b1fc-4091-a0de-5507a0bbeef3" providerId="ADAL" clId="{C543447F-385C-4D3B-BD06-01935F0FD222}" dt="2022-03-04T21:54:34.702" v="85"/>
          <ac:graphicFrameMkLst>
            <pc:docMk/>
            <pc:sldMk cId="557711920" sldId="890"/>
            <ac:graphicFrameMk id="8" creationId="{52F502B2-8EB9-4190-AE84-F2C16A133626}"/>
          </ac:graphicFrameMkLst>
        </pc:graphicFrameChg>
        <pc:graphicFrameChg chg="add del">
          <ac:chgData name="Saiaditya Badeti" userId="f0d9cfcb-b1fc-4091-a0de-5507a0bbeef3" providerId="ADAL" clId="{C543447F-385C-4D3B-BD06-01935F0FD222}" dt="2022-03-04T21:54:34.500" v="84" actId="478"/>
          <ac:graphicFrameMkLst>
            <pc:docMk/>
            <pc:sldMk cId="557711920" sldId="890"/>
            <ac:graphicFrameMk id="10" creationId="{58075C06-5A53-4DAF-93DF-7B49BC678148}"/>
          </ac:graphicFrameMkLst>
        </pc:graphicFrameChg>
      </pc:sldChg>
      <pc:sldChg chg="addSp delSp modSp mod">
        <pc:chgData name="Saiaditya Badeti" userId="f0d9cfcb-b1fc-4091-a0de-5507a0bbeef3" providerId="ADAL" clId="{C543447F-385C-4D3B-BD06-01935F0FD222}" dt="2022-03-04T04:41:33.568" v="45" actId="1076"/>
        <pc:sldMkLst>
          <pc:docMk/>
          <pc:sldMk cId="4178081194" sldId="911"/>
        </pc:sldMkLst>
        <pc:graphicFrameChg chg="add mod">
          <ac:chgData name="Saiaditya Badeti" userId="f0d9cfcb-b1fc-4091-a0de-5507a0bbeef3" providerId="ADAL" clId="{C543447F-385C-4D3B-BD06-01935F0FD222}" dt="2022-03-04T04:41:33.568" v="45" actId="1076"/>
          <ac:graphicFrameMkLst>
            <pc:docMk/>
            <pc:sldMk cId="4178081194" sldId="911"/>
            <ac:graphicFrameMk id="2" creationId="{EA4726B9-DFFD-40B5-8469-FE7CDB502038}"/>
          </ac:graphicFrameMkLst>
        </pc:graphicFrameChg>
        <pc:graphicFrameChg chg="del">
          <ac:chgData name="Saiaditya Badeti" userId="f0d9cfcb-b1fc-4091-a0de-5507a0bbeef3" providerId="ADAL" clId="{C543447F-385C-4D3B-BD06-01935F0FD222}" dt="2022-03-04T04:41:16.825" v="41" actId="478"/>
          <ac:graphicFrameMkLst>
            <pc:docMk/>
            <pc:sldMk cId="4178081194" sldId="911"/>
            <ac:graphicFrameMk id="9" creationId="{91C50B32-80A8-4AB5-8B18-61963AFEF238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27C24-461D-4453-A5B8-DFD887D13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0262E9-5842-422F-A5BF-F1DD95798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498F6-56F2-465E-85E6-FF1D2DB30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2350F-45D9-4761-AACD-D192D528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8B155-776B-4293-83F1-F2731BAA4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2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7446-E123-4801-8C4F-C6238A3A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2B94B-3A99-418C-B8B0-337965FEF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D11EC-6D65-4719-B7F1-817F5117D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5BE9C-2444-4954-A265-AFF93090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66AB7-8E22-4BDB-BFC6-A9626CB77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2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93AC1-D6CF-42B4-A186-6787B9C63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6E0B8-359E-4D3F-97FE-F97A321BC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3C185-F5ED-4FBE-A9CA-57FDEC5A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1FF43-85D8-4B99-BE15-01942C420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C7DA-AD5F-43F7-BA89-FCF00BBA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50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23E78-5472-4539-8AD6-F6E107406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FC62-48D7-4713-B412-63AEF3068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C14196-7308-4D39-BDD9-4528B5C44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7C2D45-6CC0-4641-A2B2-33083BF5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561D6-8587-44AE-BC28-4E3CC15D1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7F7CF-4558-4058-AEA5-3262044E6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73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7CC5D-8585-4AF2-BDB7-82723D35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7D917-3E41-473D-9BE5-8A721C547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6734D4-0F39-4DB2-A596-CDAC23559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99BF8D-9A56-4B04-BD88-490A0A8D6C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585FE-7216-4786-9ACF-C9ED6DB300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29ABE-D29C-41F9-82C6-D05083F0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50D8D8-8E04-4D29-8375-5241A2712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88FDF5-63E5-44D4-9608-FA2E2E8B8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8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E0EE6-4FE7-4902-9C24-DEF7AA293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7F3A7F-A305-4E38-9B27-A05C91C91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A2468-CB8F-4FDF-B3CB-344D5A1B0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6F5E3-A6DD-466E-B3B5-47544C45C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5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57051F-217B-463B-B6D2-36ABAED5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18078-2A7E-42B2-A409-2448EEF3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666DA-D900-4BA0-AF0A-5824230BB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23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48F49-3B3F-4730-9004-85BCFD458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693C1-4521-4944-AF4E-B86C5655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A5622-B3B8-4060-88D5-28F3FA3F7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46596-4ACD-4E39-AA58-621C98DCA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3B141-5735-40F1-BCB0-A59AB25F8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3AAAD-BDB9-47EB-ACB7-116FCE597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01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39D0A-9D69-4D94-B1B5-37AC3C92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B1B9F6-904C-4D6E-A8A8-5C5117433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B8F59-DFDD-48FD-8DE2-A166176C8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07AC4-5731-4580-ACE2-ACCCF673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8BDBC-958C-430D-924B-01C36248F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43D85-3094-4888-9701-EB01AAC0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0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1D6F-F24B-4DB9-ACB6-53080A701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A5AE5A-1FA5-4492-81CE-33B90C49DC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3C50D-1FEC-4AD3-98F8-325BEEA0B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ACF93-C490-4903-AFFF-6D20AEF52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62BC4-5D86-4248-88CD-6DB32862B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97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B171A7-A4B7-407F-902A-83971BAD0D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75E120-3D3F-49C5-83D3-0F8EB30B6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B3CCC-9448-46FB-8C5F-40BFE99CC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ECEDB-6191-468C-9E9D-7D15981D9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D0F3C-2EC7-4EAC-9323-87CB10BAE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3ACC90-E965-4AF8-87F2-3AFCC5472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98CF8-79E5-41DB-A2E1-425AB26DD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CC9AC-EFD8-4543-B0A7-C7E3BCB32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3D9B5-BD1A-4263-8149-069C4C05B29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FD588-911A-463F-AC2A-66C602F1E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25371-22C3-4E90-B06F-676BE783F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35685-095B-4C8A-9A86-2B330E0F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48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14.emf"/><Relationship Id="rId2" Type="http://schemas.openxmlformats.org/officeDocument/2006/relationships/oleObject" Target="../embeddings/oleObject4.bin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1.emf"/><Relationship Id="rId5" Type="http://schemas.openxmlformats.org/officeDocument/2006/relationships/image" Target="../media/image8.emf"/><Relationship Id="rId15" Type="http://schemas.openxmlformats.org/officeDocument/2006/relationships/image" Target="../media/image13.e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emf"/><Relationship Id="rId1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D4672C-1128-4E13-A485-EA36197D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-225425"/>
            <a:ext cx="10515600" cy="1325563"/>
          </a:xfrm>
        </p:spPr>
        <p:txBody>
          <a:bodyPr/>
          <a:lstStyle/>
          <a:p>
            <a:r>
              <a:rPr lang="en-US" dirty="0"/>
              <a:t>Figure S1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4A4D5A-D61E-4013-850D-B55226C9A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872" y="0"/>
            <a:ext cx="36762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8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D4672C-1128-4E13-A485-EA36197D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-225425"/>
            <a:ext cx="10515600" cy="1325563"/>
          </a:xfrm>
        </p:spPr>
        <p:txBody>
          <a:bodyPr/>
          <a:lstStyle/>
          <a:p>
            <a:r>
              <a:rPr lang="en-US" dirty="0"/>
              <a:t>Figure S2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B245A8-4C0C-4D28-A3AE-8CBF5365E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892293"/>
            <a:ext cx="10515601" cy="59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08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28F8D61-C9DE-489B-80C0-BD3DC133D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Figure S3</a:t>
            </a:r>
            <a:endParaRPr lang="en-US" dirty="0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A4726B9-DFFD-40B5-8469-FE7CDB5020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395780"/>
              </p:ext>
            </p:extLst>
          </p:nvPr>
        </p:nvGraphicFramePr>
        <p:xfrm>
          <a:off x="127642" y="1544637"/>
          <a:ext cx="11936716" cy="441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7330265" imgH="2709672" progId="Prism8.Document">
                  <p:embed/>
                </p:oleObj>
              </mc:Choice>
              <mc:Fallback>
                <p:oleObj name="Prism 8" r:id="rId2" imgW="7330265" imgH="2709672" progId="Prism8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EA4726B9-DFFD-40B5-8469-FE7CDB5020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7642" y="1544637"/>
                        <a:ext cx="11936716" cy="4413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8081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59B62-F60E-4735-A8BC-2CE98892F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42888"/>
            <a:ext cx="10515600" cy="1325563"/>
          </a:xfrm>
        </p:spPr>
        <p:txBody>
          <a:bodyPr/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Figure S4</a:t>
            </a:r>
            <a:endParaRPr lang="en-US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A89FF5E-8767-4AD6-9405-A9637DFF66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483362"/>
              </p:ext>
            </p:extLst>
          </p:nvPr>
        </p:nvGraphicFramePr>
        <p:xfrm>
          <a:off x="6019882" y="1516742"/>
          <a:ext cx="6172117" cy="4866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7874088" imgH="6208811" progId="Prism8.Document">
                  <p:embed/>
                </p:oleObj>
              </mc:Choice>
              <mc:Fallback>
                <p:oleObj name="Prism 8" r:id="rId2" imgW="7874088" imgH="6208811" progId="Prism8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3A89FF5E-8767-4AD6-9405-A9637DFF66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19882" y="1516742"/>
                        <a:ext cx="6172117" cy="4866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2F502B2-8EB9-4190-AE84-F2C16A1336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125887"/>
              </p:ext>
            </p:extLst>
          </p:nvPr>
        </p:nvGraphicFramePr>
        <p:xfrm>
          <a:off x="0" y="1756907"/>
          <a:ext cx="5858534" cy="462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7473509" imgH="5902456" progId="Prism8.Document">
                  <p:embed/>
                </p:oleObj>
              </mc:Choice>
              <mc:Fallback>
                <p:oleObj name="Prism 8" r:id="rId4" imgW="7473509" imgH="5902456" progId="Prism8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52F502B2-8EB9-4190-AE84-F2C16A1336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1756907"/>
                        <a:ext cx="5858534" cy="462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771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57FF812-EAF6-4419-AFE6-0C87F0B45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100" y="-301625"/>
            <a:ext cx="10515600" cy="1325563"/>
          </a:xfrm>
        </p:spPr>
        <p:txBody>
          <a:bodyPr/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Figure S5</a:t>
            </a:r>
            <a:endParaRPr lang="en-US" dirty="0"/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0E21704C-C920-4D0E-8C39-BE0BFEB2E5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08" y="178400"/>
            <a:ext cx="4868752" cy="66796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DB75F0-F034-425B-82D2-91D98432ED4F}"/>
              </a:ext>
            </a:extLst>
          </p:cNvPr>
          <p:cNvSpPr txBox="1"/>
          <p:nvPr/>
        </p:nvSpPr>
        <p:spPr>
          <a:xfrm>
            <a:off x="8648660" y="0"/>
            <a:ext cx="1390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Day 2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Post-infection</a:t>
            </a:r>
          </a:p>
        </p:txBody>
      </p:sp>
    </p:spTree>
    <p:extLst>
      <p:ext uri="{BB962C8B-B14F-4D97-AF65-F5344CB8AC3E}">
        <p14:creationId xmlns:p14="http://schemas.microsoft.com/office/powerpoint/2010/main" val="3470811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59B62-F60E-4735-A8BC-2CE98892F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100" y="-301625"/>
            <a:ext cx="10515600" cy="1325563"/>
          </a:xfrm>
        </p:spPr>
        <p:txBody>
          <a:bodyPr/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Figure S6</a:t>
            </a: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B08B7DE-74A8-401F-9B26-79C5086C84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906657"/>
              </p:ext>
            </p:extLst>
          </p:nvPr>
        </p:nvGraphicFramePr>
        <p:xfrm>
          <a:off x="277198" y="443740"/>
          <a:ext cx="2084387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2084233" imgH="3305462" progId="Prism8.Document">
                  <p:embed/>
                </p:oleObj>
              </mc:Choice>
              <mc:Fallback>
                <p:oleObj name="Prism 8" r:id="rId2" imgW="2084233" imgH="3305462" progId="Prism8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B08B7DE-74A8-401F-9B26-79C5086C84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7198" y="443740"/>
                        <a:ext cx="2084387" cy="3305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7E95271-12B0-4207-A85F-177FCDD030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30448"/>
              </p:ext>
            </p:extLst>
          </p:nvPr>
        </p:nvGraphicFramePr>
        <p:xfrm>
          <a:off x="2967976" y="336483"/>
          <a:ext cx="2332037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2332570" imgH="3352621" progId="Prism8.Document">
                  <p:embed/>
                </p:oleObj>
              </mc:Choice>
              <mc:Fallback>
                <p:oleObj name="Prism 8" r:id="rId4" imgW="2332570" imgH="3352621" progId="Prism8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C7E95271-12B0-4207-A85F-177FCDD030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67976" y="336483"/>
                        <a:ext cx="2332037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E4E487D-E914-4C85-9DDE-20DDBFE68A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709523"/>
              </p:ext>
            </p:extLst>
          </p:nvPr>
        </p:nvGraphicFramePr>
        <p:xfrm>
          <a:off x="5580219" y="281748"/>
          <a:ext cx="2446337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6" imgW="2445581" imgH="3352621" progId="Prism8.Document">
                  <p:embed/>
                </p:oleObj>
              </mc:Choice>
              <mc:Fallback>
                <p:oleObj name="Prism 8" r:id="rId6" imgW="2445581" imgH="3352621" progId="Prism8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EE4E487D-E914-4C85-9DDE-20DDBFE68A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80219" y="281748"/>
                        <a:ext cx="2446337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B7B8DDE-74D7-4181-B08D-7BFA5DD268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287063"/>
              </p:ext>
            </p:extLst>
          </p:nvPr>
        </p:nvGraphicFramePr>
        <p:xfrm>
          <a:off x="8727068" y="336483"/>
          <a:ext cx="27336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8" imgW="2733508" imgH="3352621" progId="Prism8.Document">
                  <p:embed/>
                </p:oleObj>
              </mc:Choice>
              <mc:Fallback>
                <p:oleObj name="Prism 8" r:id="rId8" imgW="2733508" imgH="3352621" progId="Prism8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DB7B8DDE-74D7-4181-B08D-7BFA5DD268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727068" y="336483"/>
                        <a:ext cx="2733675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277D445-53BD-4A07-8E8A-F516F89DC7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1920536"/>
              </p:ext>
            </p:extLst>
          </p:nvPr>
        </p:nvGraphicFramePr>
        <p:xfrm>
          <a:off x="169213" y="3634548"/>
          <a:ext cx="2798763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0" imgW="2799012" imgH="3352621" progId="Prism8.Document">
                  <p:embed/>
                </p:oleObj>
              </mc:Choice>
              <mc:Fallback>
                <p:oleObj name="Prism 8" r:id="rId10" imgW="2799012" imgH="3352621" progId="Prism8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3277D445-53BD-4A07-8E8A-F516F89DC7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9213" y="3634548"/>
                        <a:ext cx="2798763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CC713E9-DE62-4C7D-81A0-9B5170E9A9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9741"/>
              </p:ext>
            </p:extLst>
          </p:nvPr>
        </p:nvGraphicFramePr>
        <p:xfrm>
          <a:off x="2839388" y="3634548"/>
          <a:ext cx="246062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2" imgW="2460697" imgH="3352621" progId="Prism8.Document">
                  <p:embed/>
                </p:oleObj>
              </mc:Choice>
              <mc:Fallback>
                <p:oleObj name="Prism 8" r:id="rId12" imgW="2460697" imgH="3352621" progId="Prism8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CC713E9-DE62-4C7D-81A0-9B5170E9A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839388" y="3634548"/>
                        <a:ext cx="2460625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EA2B6A1-8A09-4CBA-AA8E-11AB1475FB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769236"/>
              </p:ext>
            </p:extLst>
          </p:nvPr>
        </p:nvGraphicFramePr>
        <p:xfrm>
          <a:off x="5571699" y="3634548"/>
          <a:ext cx="2805113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4" imgW="2805130" imgH="3352621" progId="Prism8.Document">
                  <p:embed/>
                </p:oleObj>
              </mc:Choice>
              <mc:Fallback>
                <p:oleObj name="Prism 8" r:id="rId14" imgW="2805130" imgH="3352621" progId="Prism8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EA2B6A1-8A09-4CBA-AA8E-11AB1475FB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571699" y="3634548"/>
                        <a:ext cx="2805113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0169D813-CAD5-4FF1-93FF-9B101AF448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020119"/>
              </p:ext>
            </p:extLst>
          </p:nvPr>
        </p:nvGraphicFramePr>
        <p:xfrm>
          <a:off x="8560591" y="3634548"/>
          <a:ext cx="361315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6" imgW="3612406" imgH="3352621" progId="Prism8.Document">
                  <p:embed/>
                </p:oleObj>
              </mc:Choice>
              <mc:Fallback>
                <p:oleObj name="Prism 8" r:id="rId16" imgW="3612406" imgH="3352621" progId="Prism8.Document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0169D813-CAD5-4FF1-93FF-9B101AF448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560591" y="3634548"/>
                        <a:ext cx="3613150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6930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B5AC8501-1195-44FA-AF7F-AAAFE42AA6D3}"/>
              </a:ext>
            </a:extLst>
          </p:cNvPr>
          <p:cNvSpPr txBox="1">
            <a:spLocks/>
          </p:cNvSpPr>
          <p:nvPr/>
        </p:nvSpPr>
        <p:spPr>
          <a:xfrm>
            <a:off x="76200" y="-2254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Figure S7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88D1C8-20D6-4923-9DB7-0D001D534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939" y="0"/>
            <a:ext cx="8935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0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B5AC8501-1195-44FA-AF7F-AAAFE42AA6D3}"/>
              </a:ext>
            </a:extLst>
          </p:cNvPr>
          <p:cNvSpPr txBox="1">
            <a:spLocks/>
          </p:cNvSpPr>
          <p:nvPr/>
        </p:nvSpPr>
        <p:spPr>
          <a:xfrm>
            <a:off x="76200" y="-225425"/>
            <a:ext cx="112842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Figure S8A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CD9EB6-5FF3-427C-B984-7D53D4D51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590966"/>
            <a:ext cx="9927764" cy="626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39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5AC8501-1195-44FA-AF7F-AAAFE42AA6D3}"/>
              </a:ext>
            </a:extLst>
          </p:cNvPr>
          <p:cNvSpPr txBox="1">
            <a:spLocks/>
          </p:cNvSpPr>
          <p:nvPr/>
        </p:nvSpPr>
        <p:spPr>
          <a:xfrm>
            <a:off x="171450" y="0"/>
            <a:ext cx="10515600" cy="806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Figure S8B</a:t>
            </a:r>
            <a:endParaRPr lang="en-US" sz="52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4DAFE9-4C59-4312-920F-A94CD0F7E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9" y="874303"/>
            <a:ext cx="12192000" cy="604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08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D4672C-1128-4E13-A485-EA36197D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7802"/>
            <a:ext cx="10515600" cy="891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Figure S8C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3E0FF697-4E9F-4B6D-8713-FA0475187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1105"/>
            <a:ext cx="5887135" cy="5377562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FAB210D8-0EDB-460E-A04C-68AB68451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66" y="1362636"/>
            <a:ext cx="6032321" cy="537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76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D4672C-1128-4E13-A485-EA36197D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505"/>
            <a:ext cx="10515600" cy="891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Table S1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91DD30-A505-4164-AD52-C76332905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428" y="716377"/>
            <a:ext cx="12220380" cy="604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50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13819</TotalTime>
  <Words>25</Words>
  <Application>Microsoft Office PowerPoint</Application>
  <PresentationFormat>Widescreen</PresentationFormat>
  <Paragraphs>13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Prism 8</vt:lpstr>
      <vt:lpstr>GraphPad Prism 8 Project</vt:lpstr>
      <vt:lpstr>Figure S1</vt:lpstr>
      <vt:lpstr>Figure S2</vt:lpstr>
      <vt:lpstr>Figure S3</vt:lpstr>
      <vt:lpstr>Figure S4</vt:lpstr>
      <vt:lpstr>Figure S5</vt:lpstr>
      <vt:lpstr>Figure S6</vt:lpstr>
      <vt:lpstr>PowerPoint Presentation</vt:lpstr>
      <vt:lpstr>PowerPoint Presentation</vt:lpstr>
      <vt:lpstr>PowerPoint Presentation</vt:lpstr>
      <vt:lpstr>Figure S8C</vt:lpstr>
      <vt:lpstr>Table S1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S1</dc:title>
  <dc:creator>Saiaditya Badeti</dc:creator>
  <cp:lastModifiedBy>Saiaditya Badeti</cp:lastModifiedBy>
  <cp:revision>3</cp:revision>
  <dcterms:created xsi:type="dcterms:W3CDTF">2021-04-01T22:14:43Z</dcterms:created>
  <dcterms:modified xsi:type="dcterms:W3CDTF">2022-03-04T21:54:35Z</dcterms:modified>
</cp:coreProperties>
</file>