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6" autoAdjust="0"/>
    <p:restoredTop sz="94660"/>
  </p:normalViewPr>
  <p:slideViewPr>
    <p:cSldViewPr snapToGrid="0">
      <p:cViewPr varScale="1">
        <p:scale>
          <a:sx n="56" d="100"/>
          <a:sy n="56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2893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581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911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011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549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952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6775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1170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18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609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728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540AA-96A8-4583-8850-53C93C50D811}" type="datetimeFigureOut">
              <a:rPr lang="zh-CN" altLang="en-US" smtClean="0"/>
              <a:t>2022/3/8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6DE35-9271-40DF-A6B3-82AB21F4E4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267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/>
          </p:nvPr>
        </p:nvGraphicFramePr>
        <p:xfrm>
          <a:off x="523239" y="2117389"/>
          <a:ext cx="11244491" cy="233046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126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55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59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59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59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759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913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sirRNA</a:t>
                      </a:r>
                      <a:r>
                        <a:rPr lang="en-US" sz="17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length (</a:t>
                      </a:r>
                      <a:r>
                        <a:rPr lang="en-US" sz="17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nt</a:t>
                      </a:r>
                      <a:r>
                        <a:rPr lang="en-US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sequence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WT counts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rdp1</a:t>
                      </a:r>
                      <a:r>
                        <a:rPr lang="el-GR" sz="17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 </a:t>
                      </a:r>
                      <a:r>
                        <a:rPr lang="en-US" sz="170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counts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WT RPM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i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rdp1</a:t>
                      </a:r>
                      <a:r>
                        <a:rPr lang="el-GR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 </a:t>
                      </a:r>
                      <a:r>
                        <a:rPr lang="en-US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RPM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3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altLang="zh-CN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CCTGTGTGGACCTGCTGGGA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1,891,900 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556,615 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359,921.98 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zh-CN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16,123.76 </a:t>
                      </a:r>
                    </a:p>
                  </a:txBody>
                  <a:tcPr marL="0" marR="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3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002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altLang="zh-CN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CCTGTGTGGACCTGCTGGG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827,078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121,295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157,346.34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3,513.62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3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altLang="zh-CN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CCTGTGTGGACCTGCTGG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51,767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15,756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9,848.34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456.41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308">
                <a:tc>
                  <a:txBody>
                    <a:bodyPr/>
                    <a:lstStyle/>
                    <a:p>
                      <a:pPr algn="ctr" fontAlgn="ctr"/>
                      <a:endParaRPr lang="zh-CN" alt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CN" alt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zh-CN" alt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endParaRPr lang="zh-CN" alt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3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006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altLang="zh-CN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CCTGGCGGGACTGCATGGG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185,618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29,656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35,312.65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859.06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3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altLang="zh-CN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CCTGGCGGGACTGCATGGGG</a:t>
                      </a:r>
                      <a:endParaRPr lang="en-US" sz="17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34,582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7,826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6,579.01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zh-CN" sz="1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226.70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3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364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altLang="zh-CN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CCTGGCGGGACTGCATGGGGC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3,984 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CN" sz="1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17,734 </a:t>
                      </a:r>
                      <a:endParaRPr lang="en-US" altLang="zh-CN" sz="1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等线" panose="02010600030101010101" pitchFamily="2" charset="-122"/>
                      </a:endParaRP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757.93 </a:t>
                      </a: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zh-CN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</a:rPr>
                        <a:t>513.71 </a:t>
                      </a:r>
                    </a:p>
                  </a:txBody>
                  <a:tcPr marL="0" marR="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523239" y="751691"/>
            <a:ext cx="9956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Tab. 1.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Sequences and reads of sirRNAs 001 and 006 isoforms in the WT and 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rdp1Δ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Reads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average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triplicate. </a:t>
            </a:r>
            <a:endParaRPr lang="zh-CN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40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宽屏</PresentationFormat>
  <Paragraphs>51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Times New Roman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think</dc:creator>
  <cp:lastModifiedBy>think</cp:lastModifiedBy>
  <cp:revision>1</cp:revision>
  <dcterms:created xsi:type="dcterms:W3CDTF">2022-03-08T03:44:26Z</dcterms:created>
  <dcterms:modified xsi:type="dcterms:W3CDTF">2022-03-08T03:44:41Z</dcterms:modified>
</cp:coreProperties>
</file>