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507" r:id="rId2"/>
    <p:sldId id="503" r:id="rId3"/>
    <p:sldId id="504" r:id="rId4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FF"/>
    <a:srgbClr val="3333FF"/>
    <a:srgbClr val="000066"/>
    <a:srgbClr val="00CCFF"/>
    <a:srgbClr val="66FF33"/>
    <a:srgbClr val="990033"/>
    <a:srgbClr val="A50021"/>
    <a:srgbClr val="0066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2236FC-3CF8-4297-9F71-A318A4D02FDA}" v="2" dt="2022-03-04T21:34:48.8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08" autoAdjust="0"/>
    <p:restoredTop sz="96357" autoAdjust="0"/>
  </p:normalViewPr>
  <p:slideViewPr>
    <p:cSldViewPr snapToGrid="0">
      <p:cViewPr varScale="1">
        <p:scale>
          <a:sx n="110" d="100"/>
          <a:sy n="110" d="100"/>
        </p:scale>
        <p:origin x="732" y="108"/>
      </p:cViewPr>
      <p:guideLst/>
    </p:cSldViewPr>
  </p:slideViewPr>
  <p:outlineViewPr>
    <p:cViewPr>
      <p:scale>
        <a:sx n="33" d="100"/>
        <a:sy n="33" d="100"/>
      </p:scale>
      <p:origin x="0" y="-83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898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feng Peng" userId="977d67b5-6a2d-4389-a2d1-f7611f575af8" providerId="ADAL" clId="{622236FC-3CF8-4297-9F71-A318A4D02FDA}"/>
    <pc:docChg chg="addSld modSld">
      <pc:chgData name="Lifeng Peng" userId="977d67b5-6a2d-4389-a2d1-f7611f575af8" providerId="ADAL" clId="{622236FC-3CF8-4297-9F71-A318A4D02FDA}" dt="2022-03-04T21:34:52.474" v="8" actId="6549"/>
      <pc:docMkLst>
        <pc:docMk/>
      </pc:docMkLst>
      <pc:sldChg chg="modSp mod">
        <pc:chgData name="Lifeng Peng" userId="977d67b5-6a2d-4389-a2d1-f7611f575af8" providerId="ADAL" clId="{622236FC-3CF8-4297-9F71-A318A4D02FDA}" dt="2022-03-04T21:34:00.415" v="2" actId="6549"/>
        <pc:sldMkLst>
          <pc:docMk/>
          <pc:sldMk cId="3557997074" sldId="505"/>
        </pc:sldMkLst>
        <pc:spChg chg="mod">
          <ac:chgData name="Lifeng Peng" userId="977d67b5-6a2d-4389-a2d1-f7611f575af8" providerId="ADAL" clId="{622236FC-3CF8-4297-9F71-A318A4D02FDA}" dt="2022-03-04T21:34:00.415" v="2" actId="6549"/>
          <ac:spMkLst>
            <pc:docMk/>
            <pc:sldMk cId="3557997074" sldId="505"/>
            <ac:spMk id="4" creationId="{B3006CA5-50B3-4F0F-AA3A-CA5C998E200A}"/>
          </ac:spMkLst>
        </pc:spChg>
      </pc:sldChg>
      <pc:sldChg chg="modSp add mod">
        <pc:chgData name="Lifeng Peng" userId="977d67b5-6a2d-4389-a2d1-f7611f575af8" providerId="ADAL" clId="{622236FC-3CF8-4297-9F71-A318A4D02FDA}" dt="2022-03-04T21:34:34.402" v="6" actId="6549"/>
        <pc:sldMkLst>
          <pc:docMk/>
          <pc:sldMk cId="3470445632" sldId="506"/>
        </pc:sldMkLst>
        <pc:spChg chg="mod">
          <ac:chgData name="Lifeng Peng" userId="977d67b5-6a2d-4389-a2d1-f7611f575af8" providerId="ADAL" clId="{622236FC-3CF8-4297-9F71-A318A4D02FDA}" dt="2022-03-04T21:34:34.402" v="6" actId="6549"/>
          <ac:spMkLst>
            <pc:docMk/>
            <pc:sldMk cId="3470445632" sldId="506"/>
            <ac:spMk id="4" creationId="{B3006CA5-50B3-4F0F-AA3A-CA5C998E200A}"/>
          </ac:spMkLst>
        </pc:spChg>
      </pc:sldChg>
      <pc:sldChg chg="modSp add mod">
        <pc:chgData name="Lifeng Peng" userId="977d67b5-6a2d-4389-a2d1-f7611f575af8" providerId="ADAL" clId="{622236FC-3CF8-4297-9F71-A318A4D02FDA}" dt="2022-03-04T21:34:52.474" v="8" actId="6549"/>
        <pc:sldMkLst>
          <pc:docMk/>
          <pc:sldMk cId="709091179" sldId="507"/>
        </pc:sldMkLst>
        <pc:spChg chg="mod">
          <ac:chgData name="Lifeng Peng" userId="977d67b5-6a2d-4389-a2d1-f7611f575af8" providerId="ADAL" clId="{622236FC-3CF8-4297-9F71-A318A4D02FDA}" dt="2022-03-04T21:34:52.474" v="8" actId="6549"/>
          <ac:spMkLst>
            <pc:docMk/>
            <pc:sldMk cId="709091179" sldId="507"/>
            <ac:spMk id="4" creationId="{B3006CA5-50B3-4F0F-AA3A-CA5C998E200A}"/>
          </ac:spMkLst>
        </pc:spChg>
      </pc:sldChg>
    </pc:docChg>
  </pc:docChgLst>
  <pc:docChgLst>
    <pc:chgData name="Lifeng Peng" userId="977d67b5-6a2d-4389-a2d1-f7611f575af8" providerId="ADAL" clId="{791A0F43-2FD7-4880-9A90-E954CE4264BA}"/>
    <pc:docChg chg="delSld">
      <pc:chgData name="Lifeng Peng" userId="977d67b5-6a2d-4389-a2d1-f7611f575af8" providerId="ADAL" clId="{791A0F43-2FD7-4880-9A90-E954CE4264BA}" dt="2022-03-04T22:48:59.614" v="0" actId="47"/>
      <pc:docMkLst>
        <pc:docMk/>
      </pc:docMkLst>
      <pc:sldChg chg="del">
        <pc:chgData name="Lifeng Peng" userId="977d67b5-6a2d-4389-a2d1-f7611f575af8" providerId="ADAL" clId="{791A0F43-2FD7-4880-9A90-E954CE4264BA}" dt="2022-03-04T22:48:59.614" v="0" actId="47"/>
        <pc:sldMkLst>
          <pc:docMk/>
          <pc:sldMk cId="926368468" sldId="499"/>
        </pc:sldMkLst>
      </pc:sldChg>
      <pc:sldChg chg="del">
        <pc:chgData name="Lifeng Peng" userId="977d67b5-6a2d-4389-a2d1-f7611f575af8" providerId="ADAL" clId="{791A0F43-2FD7-4880-9A90-E954CE4264BA}" dt="2022-03-04T22:48:59.614" v="0" actId="47"/>
        <pc:sldMkLst>
          <pc:docMk/>
          <pc:sldMk cId="3086607569" sldId="500"/>
        </pc:sldMkLst>
      </pc:sldChg>
      <pc:sldChg chg="del">
        <pc:chgData name="Lifeng Peng" userId="977d67b5-6a2d-4389-a2d1-f7611f575af8" providerId="ADAL" clId="{791A0F43-2FD7-4880-9A90-E954CE4264BA}" dt="2022-03-04T22:48:59.614" v="0" actId="47"/>
        <pc:sldMkLst>
          <pc:docMk/>
          <pc:sldMk cId="4281938686" sldId="501"/>
        </pc:sldMkLst>
      </pc:sldChg>
      <pc:sldChg chg="del">
        <pc:chgData name="Lifeng Peng" userId="977d67b5-6a2d-4389-a2d1-f7611f575af8" providerId="ADAL" clId="{791A0F43-2FD7-4880-9A90-E954CE4264BA}" dt="2022-03-04T22:48:59.614" v="0" actId="47"/>
        <pc:sldMkLst>
          <pc:docMk/>
          <pc:sldMk cId="2958194408" sldId="502"/>
        </pc:sldMkLst>
      </pc:sldChg>
      <pc:sldChg chg="del">
        <pc:chgData name="Lifeng Peng" userId="977d67b5-6a2d-4389-a2d1-f7611f575af8" providerId="ADAL" clId="{791A0F43-2FD7-4880-9A90-E954CE4264BA}" dt="2022-03-04T22:48:59.614" v="0" actId="47"/>
        <pc:sldMkLst>
          <pc:docMk/>
          <pc:sldMk cId="3557997074" sldId="505"/>
        </pc:sldMkLst>
      </pc:sldChg>
      <pc:sldChg chg="del">
        <pc:chgData name="Lifeng Peng" userId="977d67b5-6a2d-4389-a2d1-f7611f575af8" providerId="ADAL" clId="{791A0F43-2FD7-4880-9A90-E954CE4264BA}" dt="2022-03-04T22:48:59.614" v="0" actId="47"/>
        <pc:sldMkLst>
          <pc:docMk/>
          <pc:sldMk cId="3470445632" sldId="506"/>
        </pc:sldMkLst>
      </pc:sldChg>
    </pc:docChg>
  </pc:docChgLst>
  <pc:docChgLst>
    <pc:chgData name="Lifeng Peng" userId="977d67b5-6a2d-4389-a2d1-f7611f575af8" providerId="ADAL" clId="{B4BF171F-E198-45A8-808D-2750A4473864}"/>
    <pc:docChg chg="custSel addSld modSld">
      <pc:chgData name="Lifeng Peng" userId="977d67b5-6a2d-4389-a2d1-f7611f575af8" providerId="ADAL" clId="{B4BF171F-E198-45A8-808D-2750A4473864}" dt="2021-10-09T17:47:23.690" v="6" actId="14100"/>
      <pc:docMkLst>
        <pc:docMk/>
      </pc:docMkLst>
      <pc:sldChg chg="addSp delSp modSp new mod">
        <pc:chgData name="Lifeng Peng" userId="977d67b5-6a2d-4389-a2d1-f7611f575af8" providerId="ADAL" clId="{B4BF171F-E198-45A8-808D-2750A4473864}" dt="2021-10-09T17:47:23.690" v="6" actId="14100"/>
        <pc:sldMkLst>
          <pc:docMk/>
          <pc:sldMk cId="3329700708" sldId="576"/>
        </pc:sldMkLst>
        <pc:spChg chg="del">
          <ac:chgData name="Lifeng Peng" userId="977d67b5-6a2d-4389-a2d1-f7611f575af8" providerId="ADAL" clId="{B4BF171F-E198-45A8-808D-2750A4473864}" dt="2021-10-09T17:47:13.654" v="1" actId="478"/>
          <ac:spMkLst>
            <pc:docMk/>
            <pc:sldMk cId="3329700708" sldId="576"/>
            <ac:spMk id="2" creationId="{F66698FE-6578-4945-9463-486792DCF1EF}"/>
          </ac:spMkLst>
        </pc:spChg>
        <pc:picChg chg="add mod">
          <ac:chgData name="Lifeng Peng" userId="977d67b5-6a2d-4389-a2d1-f7611f575af8" providerId="ADAL" clId="{B4BF171F-E198-45A8-808D-2750A4473864}" dt="2021-10-09T17:47:23.690" v="6" actId="14100"/>
          <ac:picMkLst>
            <pc:docMk/>
            <pc:sldMk cId="3329700708" sldId="576"/>
            <ac:picMk id="4" creationId="{D0FDC36C-F9A6-4E23-96C3-E4297A42442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787" cy="498694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l">
              <a:defRPr sz="1200"/>
            </a:lvl1pPr>
          </a:lstStyle>
          <a:p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42" y="2"/>
            <a:ext cx="2949787" cy="498694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r">
              <a:defRPr sz="1200"/>
            </a:lvl1pPr>
          </a:lstStyle>
          <a:p>
            <a:fld id="{B189384C-AFAE-415D-BAFB-C047AD5846B6}" type="datetimeFigureOut">
              <a:rPr lang="en-NZ" smtClean="0"/>
              <a:t>5/03/2022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0649"/>
            <a:ext cx="2949787" cy="498691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42" y="9440649"/>
            <a:ext cx="2949787" cy="498691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r">
              <a:defRPr sz="1200"/>
            </a:lvl1pPr>
          </a:lstStyle>
          <a:p>
            <a:fld id="{867174E1-5D42-4826-87CB-0C3147E5624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17856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787" cy="498694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2" y="2"/>
            <a:ext cx="2949787" cy="498694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r">
              <a:defRPr sz="1200"/>
            </a:lvl1pPr>
          </a:lstStyle>
          <a:p>
            <a:fld id="{392ABA83-70EF-4BEB-98AD-CB1BA412F4CD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0" rIns="91421" bIns="4571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9"/>
            <a:ext cx="5445760" cy="3913615"/>
          </a:xfrm>
          <a:prstGeom prst="rect">
            <a:avLst/>
          </a:prstGeom>
        </p:spPr>
        <p:txBody>
          <a:bodyPr vert="horz" lIns="91421" tIns="45710" rIns="91421" bIns="4571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9"/>
            <a:ext cx="2949787" cy="498691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2" y="9440649"/>
            <a:ext cx="2949787" cy="498691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r">
              <a:defRPr sz="1200"/>
            </a:lvl1pPr>
          </a:lstStyle>
          <a:p>
            <a:fld id="{7E24DD7F-04EE-4BC3-84CB-E1B412AB7A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5347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0168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744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0815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74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8550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9663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6983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2826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2659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754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177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1A8AE-3C37-4A06-BCE6-5C0455A28749}" type="datetimeFigureOut">
              <a:rPr lang="en-AU" smtClean="0"/>
              <a:t>5/03/2022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81CF8-AA61-4841-907E-20499159B8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6920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006CA5-50B3-4F0F-AA3A-CA5C998E200A}"/>
              </a:ext>
            </a:extLst>
          </p:cNvPr>
          <p:cNvSpPr/>
          <p:nvPr/>
        </p:nvSpPr>
        <p:spPr>
          <a:xfrm>
            <a:off x="470262" y="358567"/>
            <a:ext cx="11190515" cy="3962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NZ" sz="1600" b="1"/>
              <a:t>Additional </a:t>
            </a:r>
            <a:r>
              <a:rPr lang="en-NZ" sz="1600" b="1" dirty="0"/>
              <a:t>File 10: Analysis of proteins with significantly differential expression in HGCA cell lines compared to LGCA cell lines. A, </a:t>
            </a:r>
            <a:r>
              <a:rPr lang="en-NZ" sz="1600" dirty="0"/>
              <a:t>Proteins with significantly increased abundance with a medium confidence level (0.4), with GO terms or KEGG or </a:t>
            </a:r>
            <a:r>
              <a:rPr lang="en-NZ" sz="1600" dirty="0" err="1"/>
              <a:t>Reactome</a:t>
            </a:r>
            <a:r>
              <a:rPr lang="en-NZ" sz="1600" dirty="0"/>
              <a:t> pathways of interest coloured as follows: Red – IFN-g-mediated signalling pathway; Blue – ferroptosis; Yellow – growth plate cartilage morphogenesis; Light Green – negative regulation of leukocyte mediated immunity; Pink – response to IFN-g; Teal – regulation of </a:t>
            </a:r>
            <a:r>
              <a:rPr lang="en-NZ" sz="1600" dirty="0" err="1"/>
              <a:t>i-kappab</a:t>
            </a:r>
            <a:r>
              <a:rPr lang="en-NZ" sz="1600" dirty="0"/>
              <a:t> kinase/</a:t>
            </a:r>
            <a:r>
              <a:rPr lang="en-NZ" sz="1600" dirty="0" err="1"/>
              <a:t>nf-kappab</a:t>
            </a:r>
            <a:r>
              <a:rPr lang="en-NZ" sz="1600" dirty="0"/>
              <a:t> </a:t>
            </a:r>
            <a:r>
              <a:rPr lang="en-NZ" sz="1600" dirty="0" err="1"/>
              <a:t>signaling</a:t>
            </a:r>
            <a:r>
              <a:rPr lang="en-NZ" sz="1600" dirty="0"/>
              <a:t>; Orange – cellular response to chemical stress; Dark Green – cytokine-mediated </a:t>
            </a:r>
            <a:r>
              <a:rPr lang="en-NZ" sz="1600" dirty="0" err="1"/>
              <a:t>signaling</a:t>
            </a:r>
            <a:r>
              <a:rPr lang="en-NZ" sz="1600" dirty="0"/>
              <a:t> pathway.</a:t>
            </a:r>
            <a:r>
              <a:rPr lang="en-NZ" sz="1600" b="1" dirty="0"/>
              <a:t> B, </a:t>
            </a:r>
            <a:r>
              <a:rPr lang="en-NZ" sz="1600" dirty="0"/>
              <a:t>Proteins with significantly decreased abundance with a medium confidence level (0.4), with GO terms or KEGG or </a:t>
            </a:r>
            <a:r>
              <a:rPr lang="en-NZ" sz="1600" dirty="0" err="1"/>
              <a:t>Reactome</a:t>
            </a:r>
            <a:r>
              <a:rPr lang="en-NZ" sz="1600" dirty="0"/>
              <a:t> pathways of interest coloured as follows: Red – MHC class I protein complex; Blue – filopodium membrane; Green – dystrophin-associated glycoprotein complex; Yellow – cell adhesion; Pink – cell junction; Orange – plasma membrane protein complex.</a:t>
            </a:r>
            <a:endParaRPr lang="en-N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091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1A046DF-BFBC-4115-93DA-69C9A0474087}"/>
              </a:ext>
            </a:extLst>
          </p:cNvPr>
          <p:cNvSpPr txBox="1"/>
          <p:nvPr/>
        </p:nvSpPr>
        <p:spPr>
          <a:xfrm>
            <a:off x="407406" y="126749"/>
            <a:ext cx="2030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Additional File 10A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D18EF7-8EC9-44D9-8DA9-17F79B9DBD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43" y="-681148"/>
            <a:ext cx="7443852" cy="753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10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F3EF7A-E79A-4E39-8DB0-7198EC183B96}"/>
              </a:ext>
            </a:extLst>
          </p:cNvPr>
          <p:cNvSpPr txBox="1"/>
          <p:nvPr/>
        </p:nvSpPr>
        <p:spPr>
          <a:xfrm>
            <a:off x="407406" y="126749"/>
            <a:ext cx="197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Additional File 10B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16A0C8-FA5E-4FF8-BEAB-AC919E2132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815" y="0"/>
            <a:ext cx="6604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28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15680</TotalTime>
  <Words>179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Lifeng Peng</dc:creator>
  <cp:lastModifiedBy>Lifeng Peng</cp:lastModifiedBy>
  <cp:revision>1150</cp:revision>
  <cp:lastPrinted>2019-05-17T00:46:07Z</cp:lastPrinted>
  <dcterms:created xsi:type="dcterms:W3CDTF">2014-04-18T17:12:37Z</dcterms:created>
  <dcterms:modified xsi:type="dcterms:W3CDTF">2022-03-04T22:49:03Z</dcterms:modified>
</cp:coreProperties>
</file>