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06" r:id="rId2"/>
    <p:sldId id="501" r:id="rId3"/>
    <p:sldId id="502" r:id="rId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3333FF"/>
    <a:srgbClr val="000066"/>
    <a:srgbClr val="00CCFF"/>
    <a:srgbClr val="66FF33"/>
    <a:srgbClr val="990033"/>
    <a:srgbClr val="A50021"/>
    <a:srgbClr val="00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236FC-3CF8-4297-9F71-A318A4D02FDA}" v="2" dt="2022-03-04T21:34:4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feng Peng" userId="977d67b5-6a2d-4389-a2d1-f7611f575af8" providerId="ADAL" clId="{DEA3E360-0EEF-4CBE-A6E7-92C33E573DAC}"/>
    <pc:docChg chg="delSld">
      <pc:chgData name="Lifeng Peng" userId="977d67b5-6a2d-4389-a2d1-f7611f575af8" providerId="ADAL" clId="{DEA3E360-0EEF-4CBE-A6E7-92C33E573DAC}" dt="2022-03-04T22:48:41.129" v="1" actId="47"/>
      <pc:docMkLst>
        <pc:docMk/>
      </pc:docMkLst>
      <pc:sldChg chg="del">
        <pc:chgData name="Lifeng Peng" userId="977d67b5-6a2d-4389-a2d1-f7611f575af8" providerId="ADAL" clId="{DEA3E360-0EEF-4CBE-A6E7-92C33E573DAC}" dt="2022-03-04T22:48:37.042" v="0" actId="47"/>
        <pc:sldMkLst>
          <pc:docMk/>
          <pc:sldMk cId="926368468" sldId="499"/>
        </pc:sldMkLst>
      </pc:sldChg>
      <pc:sldChg chg="del">
        <pc:chgData name="Lifeng Peng" userId="977d67b5-6a2d-4389-a2d1-f7611f575af8" providerId="ADAL" clId="{DEA3E360-0EEF-4CBE-A6E7-92C33E573DAC}" dt="2022-03-04T22:48:37.042" v="0" actId="47"/>
        <pc:sldMkLst>
          <pc:docMk/>
          <pc:sldMk cId="3086607569" sldId="500"/>
        </pc:sldMkLst>
      </pc:sldChg>
      <pc:sldChg chg="del">
        <pc:chgData name="Lifeng Peng" userId="977d67b5-6a2d-4389-a2d1-f7611f575af8" providerId="ADAL" clId="{DEA3E360-0EEF-4CBE-A6E7-92C33E573DAC}" dt="2022-03-04T22:48:41.129" v="1" actId="47"/>
        <pc:sldMkLst>
          <pc:docMk/>
          <pc:sldMk cId="565510306" sldId="503"/>
        </pc:sldMkLst>
      </pc:sldChg>
      <pc:sldChg chg="del">
        <pc:chgData name="Lifeng Peng" userId="977d67b5-6a2d-4389-a2d1-f7611f575af8" providerId="ADAL" clId="{DEA3E360-0EEF-4CBE-A6E7-92C33E573DAC}" dt="2022-03-04T22:48:41.129" v="1" actId="47"/>
        <pc:sldMkLst>
          <pc:docMk/>
          <pc:sldMk cId="3089828148" sldId="504"/>
        </pc:sldMkLst>
      </pc:sldChg>
      <pc:sldChg chg="del">
        <pc:chgData name="Lifeng Peng" userId="977d67b5-6a2d-4389-a2d1-f7611f575af8" providerId="ADAL" clId="{DEA3E360-0EEF-4CBE-A6E7-92C33E573DAC}" dt="2022-03-04T22:48:37.042" v="0" actId="47"/>
        <pc:sldMkLst>
          <pc:docMk/>
          <pc:sldMk cId="3557997074" sldId="505"/>
        </pc:sldMkLst>
      </pc:sldChg>
      <pc:sldChg chg="del">
        <pc:chgData name="Lifeng Peng" userId="977d67b5-6a2d-4389-a2d1-f7611f575af8" providerId="ADAL" clId="{DEA3E360-0EEF-4CBE-A6E7-92C33E573DAC}" dt="2022-03-04T22:48:41.129" v="1" actId="47"/>
        <pc:sldMkLst>
          <pc:docMk/>
          <pc:sldMk cId="709091179" sldId="507"/>
        </pc:sldMkLst>
      </pc:sldChg>
    </pc:docChg>
  </pc:docChgLst>
  <pc:docChgLst>
    <pc:chgData name="Lifeng Peng" userId="977d67b5-6a2d-4389-a2d1-f7611f575af8" providerId="ADAL" clId="{622236FC-3CF8-4297-9F71-A318A4D02FDA}"/>
    <pc:docChg chg="addSld modSld">
      <pc:chgData name="Lifeng Peng" userId="977d67b5-6a2d-4389-a2d1-f7611f575af8" providerId="ADAL" clId="{622236FC-3CF8-4297-9F71-A318A4D02FDA}" dt="2022-03-04T21:34:52.474" v="8" actId="6549"/>
      <pc:docMkLst>
        <pc:docMk/>
      </pc:docMkLst>
      <pc:sldChg chg="modSp mod">
        <pc:chgData name="Lifeng Peng" userId="977d67b5-6a2d-4389-a2d1-f7611f575af8" providerId="ADAL" clId="{622236FC-3CF8-4297-9F71-A318A4D02FDA}" dt="2022-03-04T21:34:00.415" v="2" actId="6549"/>
        <pc:sldMkLst>
          <pc:docMk/>
          <pc:sldMk cId="3557997074" sldId="505"/>
        </pc:sldMkLst>
        <pc:spChg chg="mod">
          <ac:chgData name="Lifeng Peng" userId="977d67b5-6a2d-4389-a2d1-f7611f575af8" providerId="ADAL" clId="{622236FC-3CF8-4297-9F71-A318A4D02FDA}" dt="2022-03-04T21:34:00.415" v="2" actId="6549"/>
          <ac:spMkLst>
            <pc:docMk/>
            <pc:sldMk cId="3557997074" sldId="505"/>
            <ac:spMk id="4" creationId="{B3006CA5-50B3-4F0F-AA3A-CA5C998E200A}"/>
          </ac:spMkLst>
        </pc:spChg>
      </pc:sldChg>
      <pc:sldChg chg="modSp add mod">
        <pc:chgData name="Lifeng Peng" userId="977d67b5-6a2d-4389-a2d1-f7611f575af8" providerId="ADAL" clId="{622236FC-3CF8-4297-9F71-A318A4D02FDA}" dt="2022-03-04T21:34:34.402" v="6" actId="6549"/>
        <pc:sldMkLst>
          <pc:docMk/>
          <pc:sldMk cId="3470445632" sldId="506"/>
        </pc:sldMkLst>
        <pc:spChg chg="mod">
          <ac:chgData name="Lifeng Peng" userId="977d67b5-6a2d-4389-a2d1-f7611f575af8" providerId="ADAL" clId="{622236FC-3CF8-4297-9F71-A318A4D02FDA}" dt="2022-03-04T21:34:34.402" v="6" actId="6549"/>
          <ac:spMkLst>
            <pc:docMk/>
            <pc:sldMk cId="3470445632" sldId="506"/>
            <ac:spMk id="4" creationId="{B3006CA5-50B3-4F0F-AA3A-CA5C998E200A}"/>
          </ac:spMkLst>
        </pc:spChg>
      </pc:sldChg>
      <pc:sldChg chg="modSp add mod">
        <pc:chgData name="Lifeng Peng" userId="977d67b5-6a2d-4389-a2d1-f7611f575af8" providerId="ADAL" clId="{622236FC-3CF8-4297-9F71-A318A4D02FDA}" dt="2022-03-04T21:34:52.474" v="8" actId="6549"/>
        <pc:sldMkLst>
          <pc:docMk/>
          <pc:sldMk cId="709091179" sldId="507"/>
        </pc:sldMkLst>
        <pc:spChg chg="mod">
          <ac:chgData name="Lifeng Peng" userId="977d67b5-6a2d-4389-a2d1-f7611f575af8" providerId="ADAL" clId="{622236FC-3CF8-4297-9F71-A318A4D02FDA}" dt="2022-03-04T21:34:52.474" v="8" actId="6549"/>
          <ac:spMkLst>
            <pc:docMk/>
            <pc:sldMk cId="709091179" sldId="507"/>
            <ac:spMk id="4" creationId="{B3006CA5-50B3-4F0F-AA3A-CA5C998E200A}"/>
          </ac:spMkLst>
        </pc:spChg>
      </pc:sldChg>
    </pc:docChg>
  </pc:docChgLst>
  <pc:docChgLst>
    <pc:chgData name="Lifeng Peng" userId="977d67b5-6a2d-4389-a2d1-f7611f575af8" providerId="ADAL" clId="{B4BF171F-E198-45A8-808D-2750A4473864}"/>
    <pc:docChg chg="custSel addSld modSld">
      <pc:chgData name="Lifeng Peng" userId="977d67b5-6a2d-4389-a2d1-f7611f575af8" providerId="ADAL" clId="{B4BF171F-E198-45A8-808D-2750A4473864}" dt="2021-10-09T17:47:23.690" v="6" actId="14100"/>
      <pc:docMkLst>
        <pc:docMk/>
      </pc:docMkLst>
      <pc:sldChg chg="addSp delSp modSp new mod">
        <pc:chgData name="Lifeng Peng" userId="977d67b5-6a2d-4389-a2d1-f7611f575af8" providerId="ADAL" clId="{B4BF171F-E198-45A8-808D-2750A4473864}" dt="2021-10-09T17:47:23.690" v="6" actId="14100"/>
        <pc:sldMkLst>
          <pc:docMk/>
          <pc:sldMk cId="3329700708" sldId="576"/>
        </pc:sldMkLst>
        <pc:spChg chg="del">
          <ac:chgData name="Lifeng Peng" userId="977d67b5-6a2d-4389-a2d1-f7611f575af8" providerId="ADAL" clId="{B4BF171F-E198-45A8-808D-2750A4473864}" dt="2021-10-09T17:47:13.654" v="1" actId="478"/>
          <ac:spMkLst>
            <pc:docMk/>
            <pc:sldMk cId="3329700708" sldId="576"/>
            <ac:spMk id="2" creationId="{F66698FE-6578-4945-9463-486792DCF1EF}"/>
          </ac:spMkLst>
        </pc:spChg>
        <pc:picChg chg="add mod">
          <ac:chgData name="Lifeng Peng" userId="977d67b5-6a2d-4389-a2d1-f7611f575af8" providerId="ADAL" clId="{B4BF171F-E198-45A8-808D-2750A4473864}" dt="2021-10-09T17:47:23.690" v="6" actId="14100"/>
          <ac:picMkLst>
            <pc:docMk/>
            <pc:sldMk cId="3329700708" sldId="576"/>
            <ac:picMk id="4" creationId="{D0FDC36C-F9A6-4E23-96C3-E4297A4244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4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B189384C-AFAE-415D-BAFB-C047AD5846B6}" type="datetimeFigureOut">
              <a:rPr lang="en-NZ" smtClean="0"/>
              <a:t>5/03/2022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4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867174E1-5D42-4826-87CB-0C3147E562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785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2" y="2"/>
            <a:ext cx="2949787" cy="49869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392ABA83-70EF-4BEB-98AD-CB1BA412F4CD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5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2" y="9440649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7E24DD7F-04EE-4BC3-84CB-E1B412AB7A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34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16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77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4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8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4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55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66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98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82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A8AE-3C37-4A06-BCE6-5C0455A28749}" type="datetimeFigureOut">
              <a:rPr lang="en-AU" smtClean="0"/>
              <a:t>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1CF8-AA61-4841-907E-20499159B8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9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006CA5-50B3-4F0F-AA3A-CA5C998E200A}"/>
              </a:ext>
            </a:extLst>
          </p:cNvPr>
          <p:cNvSpPr/>
          <p:nvPr/>
        </p:nvSpPr>
        <p:spPr>
          <a:xfrm>
            <a:off x="470262" y="358567"/>
            <a:ext cx="11190515" cy="347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NZ" sz="1600" b="1" dirty="0"/>
              <a:t>Additional File 9: Analysis of proteins with significantly differential expression in HGCA tissues compared to LGCA tissues. A, </a:t>
            </a:r>
            <a:r>
              <a:rPr lang="en-NZ" sz="1600" dirty="0"/>
              <a:t>Proteins with significantly increased abundance with a medium confidence level (0.4), with GO terms or KEGG or </a:t>
            </a:r>
            <a:r>
              <a:rPr lang="en-NZ" sz="1600" dirty="0" err="1"/>
              <a:t>Reactome</a:t>
            </a:r>
            <a:r>
              <a:rPr lang="en-NZ" sz="1600" dirty="0"/>
              <a:t> pathways of interest coloured as follows: Red – detoxification; Blue – cellular zinc ion homeostasis; Light Green – regulation of growth; Yellow – immune response; Pink – immune system process; Teal – neutrophil degranulation; Orange – positive regulation of cell growth; Purple – leukocyte mediated immunity; Brown – myeloid leukocyte activation. </a:t>
            </a:r>
            <a:r>
              <a:rPr lang="en-NZ" sz="1600" b="1" dirty="0"/>
              <a:t>B, </a:t>
            </a:r>
            <a:r>
              <a:rPr lang="en-NZ" sz="1600" dirty="0"/>
              <a:t>Proteins with significantly decreased abundance with a medium confidence level (0.4), with GO terms or KEGG or </a:t>
            </a:r>
            <a:r>
              <a:rPr lang="en-NZ" sz="1600" dirty="0" err="1"/>
              <a:t>Reactome</a:t>
            </a:r>
            <a:r>
              <a:rPr lang="en-NZ" sz="1600" dirty="0"/>
              <a:t> pathways of interest coloured as follows: Red – nitrogen metabolism; Blue – tyrosine metabolism; Yellow – drug metabolism cytochrome P450.</a:t>
            </a:r>
          </a:p>
        </p:txBody>
      </p:sp>
    </p:spTree>
    <p:extLst>
      <p:ext uri="{BB962C8B-B14F-4D97-AF65-F5344CB8AC3E}">
        <p14:creationId xmlns:p14="http://schemas.microsoft.com/office/powerpoint/2010/main" val="347044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A046DF-BFBC-4115-93DA-69C9A0474087}"/>
              </a:ext>
            </a:extLst>
          </p:cNvPr>
          <p:cNvSpPr txBox="1"/>
          <p:nvPr/>
        </p:nvSpPr>
        <p:spPr>
          <a:xfrm>
            <a:off x="407406" y="126749"/>
            <a:ext cx="190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Additional File 9A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E3AB8-652D-4488-AD33-3AFE56B13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29" y="0"/>
            <a:ext cx="9052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F3EF7A-E79A-4E39-8DB0-7198EC183B96}"/>
              </a:ext>
            </a:extLst>
          </p:cNvPr>
          <p:cNvSpPr txBox="1"/>
          <p:nvPr/>
        </p:nvSpPr>
        <p:spPr>
          <a:xfrm>
            <a:off x="407406" y="126749"/>
            <a:ext cx="190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Additional File 9B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64232B-191B-4C44-9838-181BCE1F8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26" y="0"/>
            <a:ext cx="6498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9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15680</TotalTime>
  <Words>154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Lifeng Peng</dc:creator>
  <cp:lastModifiedBy>Lifeng Peng</cp:lastModifiedBy>
  <cp:revision>1150</cp:revision>
  <cp:lastPrinted>2019-05-17T00:46:07Z</cp:lastPrinted>
  <dcterms:created xsi:type="dcterms:W3CDTF">2014-04-18T17:12:37Z</dcterms:created>
  <dcterms:modified xsi:type="dcterms:W3CDTF">2022-03-04T22:48:47Z</dcterms:modified>
</cp:coreProperties>
</file>