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05" r:id="rId2"/>
    <p:sldId id="499" r:id="rId3"/>
    <p:sldId id="500" r:id="rId4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3333FF"/>
    <a:srgbClr val="000066"/>
    <a:srgbClr val="00CCFF"/>
    <a:srgbClr val="66FF33"/>
    <a:srgbClr val="990033"/>
    <a:srgbClr val="A50021"/>
    <a:srgbClr val="0066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236FC-3CF8-4297-9F71-A318A4D02FDA}" v="2" dt="2022-03-04T21:34:48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808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732" y="108"/>
      </p:cViewPr>
      <p:guideLst/>
    </p:cSldViewPr>
  </p:slideViewPr>
  <p:outlineViewPr>
    <p:cViewPr>
      <p:scale>
        <a:sx n="33" d="100"/>
        <a:sy n="33" d="100"/>
      </p:scale>
      <p:origin x="0" y="-837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89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feng Peng" userId="977d67b5-6a2d-4389-a2d1-f7611f575af8" providerId="ADAL" clId="{622236FC-3CF8-4297-9F71-A318A4D02FDA}"/>
    <pc:docChg chg="addSld delSld modSld">
      <pc:chgData name="Lifeng Peng" userId="977d67b5-6a2d-4389-a2d1-f7611f575af8" providerId="ADAL" clId="{622236FC-3CF8-4297-9F71-A318A4D02FDA}" dt="2022-03-04T22:48:12.245" v="9" actId="47"/>
      <pc:docMkLst>
        <pc:docMk/>
      </pc:docMkLst>
      <pc:sldChg chg="del">
        <pc:chgData name="Lifeng Peng" userId="977d67b5-6a2d-4389-a2d1-f7611f575af8" providerId="ADAL" clId="{622236FC-3CF8-4297-9F71-A318A4D02FDA}" dt="2022-03-04T22:48:12.245" v="9" actId="47"/>
        <pc:sldMkLst>
          <pc:docMk/>
          <pc:sldMk cId="4281938686" sldId="501"/>
        </pc:sldMkLst>
      </pc:sldChg>
      <pc:sldChg chg="del">
        <pc:chgData name="Lifeng Peng" userId="977d67b5-6a2d-4389-a2d1-f7611f575af8" providerId="ADAL" clId="{622236FC-3CF8-4297-9F71-A318A4D02FDA}" dt="2022-03-04T22:48:12.245" v="9" actId="47"/>
        <pc:sldMkLst>
          <pc:docMk/>
          <pc:sldMk cId="2958194408" sldId="502"/>
        </pc:sldMkLst>
      </pc:sldChg>
      <pc:sldChg chg="del">
        <pc:chgData name="Lifeng Peng" userId="977d67b5-6a2d-4389-a2d1-f7611f575af8" providerId="ADAL" clId="{622236FC-3CF8-4297-9F71-A318A4D02FDA}" dt="2022-03-04T22:48:12.245" v="9" actId="47"/>
        <pc:sldMkLst>
          <pc:docMk/>
          <pc:sldMk cId="565510306" sldId="503"/>
        </pc:sldMkLst>
      </pc:sldChg>
      <pc:sldChg chg="del">
        <pc:chgData name="Lifeng Peng" userId="977d67b5-6a2d-4389-a2d1-f7611f575af8" providerId="ADAL" clId="{622236FC-3CF8-4297-9F71-A318A4D02FDA}" dt="2022-03-04T22:48:12.245" v="9" actId="47"/>
        <pc:sldMkLst>
          <pc:docMk/>
          <pc:sldMk cId="3089828148" sldId="504"/>
        </pc:sldMkLst>
      </pc:sldChg>
      <pc:sldChg chg="modSp mod">
        <pc:chgData name="Lifeng Peng" userId="977d67b5-6a2d-4389-a2d1-f7611f575af8" providerId="ADAL" clId="{622236FC-3CF8-4297-9F71-A318A4D02FDA}" dt="2022-03-04T21:34:00.415" v="2" actId="6549"/>
        <pc:sldMkLst>
          <pc:docMk/>
          <pc:sldMk cId="3557997074" sldId="505"/>
        </pc:sldMkLst>
        <pc:spChg chg="mod">
          <ac:chgData name="Lifeng Peng" userId="977d67b5-6a2d-4389-a2d1-f7611f575af8" providerId="ADAL" clId="{622236FC-3CF8-4297-9F71-A318A4D02FDA}" dt="2022-03-04T21:34:00.415" v="2" actId="6549"/>
          <ac:spMkLst>
            <pc:docMk/>
            <pc:sldMk cId="3557997074" sldId="505"/>
            <ac:spMk id="4" creationId="{B3006CA5-50B3-4F0F-AA3A-CA5C998E200A}"/>
          </ac:spMkLst>
        </pc:spChg>
      </pc:sldChg>
      <pc:sldChg chg="modSp add del mod">
        <pc:chgData name="Lifeng Peng" userId="977d67b5-6a2d-4389-a2d1-f7611f575af8" providerId="ADAL" clId="{622236FC-3CF8-4297-9F71-A318A4D02FDA}" dt="2022-03-04T22:48:12.245" v="9" actId="47"/>
        <pc:sldMkLst>
          <pc:docMk/>
          <pc:sldMk cId="3470445632" sldId="506"/>
        </pc:sldMkLst>
        <pc:spChg chg="mod">
          <ac:chgData name="Lifeng Peng" userId="977d67b5-6a2d-4389-a2d1-f7611f575af8" providerId="ADAL" clId="{622236FC-3CF8-4297-9F71-A318A4D02FDA}" dt="2022-03-04T21:34:34.402" v="6" actId="6549"/>
          <ac:spMkLst>
            <pc:docMk/>
            <pc:sldMk cId="3470445632" sldId="506"/>
            <ac:spMk id="4" creationId="{B3006CA5-50B3-4F0F-AA3A-CA5C998E200A}"/>
          </ac:spMkLst>
        </pc:spChg>
      </pc:sldChg>
      <pc:sldChg chg="modSp add del mod">
        <pc:chgData name="Lifeng Peng" userId="977d67b5-6a2d-4389-a2d1-f7611f575af8" providerId="ADAL" clId="{622236FC-3CF8-4297-9F71-A318A4D02FDA}" dt="2022-03-04T22:48:12.245" v="9" actId="47"/>
        <pc:sldMkLst>
          <pc:docMk/>
          <pc:sldMk cId="709091179" sldId="507"/>
        </pc:sldMkLst>
        <pc:spChg chg="mod">
          <ac:chgData name="Lifeng Peng" userId="977d67b5-6a2d-4389-a2d1-f7611f575af8" providerId="ADAL" clId="{622236FC-3CF8-4297-9F71-A318A4D02FDA}" dt="2022-03-04T21:34:52.474" v="8" actId="6549"/>
          <ac:spMkLst>
            <pc:docMk/>
            <pc:sldMk cId="709091179" sldId="507"/>
            <ac:spMk id="4" creationId="{B3006CA5-50B3-4F0F-AA3A-CA5C998E200A}"/>
          </ac:spMkLst>
        </pc:spChg>
      </pc:sldChg>
    </pc:docChg>
  </pc:docChgLst>
  <pc:docChgLst>
    <pc:chgData name="Lifeng Peng" userId="977d67b5-6a2d-4389-a2d1-f7611f575af8" providerId="ADAL" clId="{B4BF171F-E198-45A8-808D-2750A4473864}"/>
    <pc:docChg chg="custSel addSld modSld">
      <pc:chgData name="Lifeng Peng" userId="977d67b5-6a2d-4389-a2d1-f7611f575af8" providerId="ADAL" clId="{B4BF171F-E198-45A8-808D-2750A4473864}" dt="2021-10-09T17:47:23.690" v="6" actId="14100"/>
      <pc:docMkLst>
        <pc:docMk/>
      </pc:docMkLst>
      <pc:sldChg chg="addSp delSp modSp new mod">
        <pc:chgData name="Lifeng Peng" userId="977d67b5-6a2d-4389-a2d1-f7611f575af8" providerId="ADAL" clId="{B4BF171F-E198-45A8-808D-2750A4473864}" dt="2021-10-09T17:47:23.690" v="6" actId="14100"/>
        <pc:sldMkLst>
          <pc:docMk/>
          <pc:sldMk cId="3329700708" sldId="576"/>
        </pc:sldMkLst>
        <pc:spChg chg="del">
          <ac:chgData name="Lifeng Peng" userId="977d67b5-6a2d-4389-a2d1-f7611f575af8" providerId="ADAL" clId="{B4BF171F-E198-45A8-808D-2750A4473864}" dt="2021-10-09T17:47:13.654" v="1" actId="478"/>
          <ac:spMkLst>
            <pc:docMk/>
            <pc:sldMk cId="3329700708" sldId="576"/>
            <ac:spMk id="2" creationId="{F66698FE-6578-4945-9463-486792DCF1EF}"/>
          </ac:spMkLst>
        </pc:spChg>
        <pc:picChg chg="add mod">
          <ac:chgData name="Lifeng Peng" userId="977d67b5-6a2d-4389-a2d1-f7611f575af8" providerId="ADAL" clId="{B4BF171F-E198-45A8-808D-2750A4473864}" dt="2021-10-09T17:47:23.690" v="6" actId="14100"/>
          <ac:picMkLst>
            <pc:docMk/>
            <pc:sldMk cId="3329700708" sldId="576"/>
            <ac:picMk id="4" creationId="{D0FDC36C-F9A6-4E23-96C3-E4297A42442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787" cy="498694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42" y="2"/>
            <a:ext cx="2949787" cy="498694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B189384C-AFAE-415D-BAFB-C047AD5846B6}" type="datetimeFigureOut">
              <a:rPr lang="en-NZ" smtClean="0"/>
              <a:t>5/03/2022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0649"/>
            <a:ext cx="2949787" cy="498691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42" y="9440649"/>
            <a:ext cx="2949787" cy="498691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867174E1-5D42-4826-87CB-0C3147E5624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785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787" cy="498694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42" y="2"/>
            <a:ext cx="2949787" cy="498694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392ABA83-70EF-4BEB-98AD-CB1BA412F4CD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9"/>
            <a:ext cx="5445760" cy="3913615"/>
          </a:xfrm>
          <a:prstGeom prst="rect">
            <a:avLst/>
          </a:prstGeom>
        </p:spPr>
        <p:txBody>
          <a:bodyPr vert="horz" lIns="91421" tIns="45710" rIns="91421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7" cy="498691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42" y="9440649"/>
            <a:ext cx="2949787" cy="498691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7E24DD7F-04EE-4BC3-84CB-E1B412AB7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534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016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177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744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081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4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855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66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698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282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65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692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006CA5-50B3-4F0F-AA3A-CA5C998E200A}"/>
              </a:ext>
            </a:extLst>
          </p:cNvPr>
          <p:cNvSpPr/>
          <p:nvPr/>
        </p:nvSpPr>
        <p:spPr>
          <a:xfrm>
            <a:off x="470262" y="358567"/>
            <a:ext cx="11190515" cy="396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N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Additional File 8: Analysis of proteins with significantly differential expression in LGCA tissues compared to NC tissues. </a:t>
            </a:r>
          </a:p>
          <a:p>
            <a:pPr>
              <a:lnSpc>
                <a:spcPct val="200000"/>
              </a:lnSpc>
            </a:pPr>
            <a:r>
              <a:rPr lang="en-N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A, </a:t>
            </a:r>
            <a:r>
              <a:rPr lang="en-NZ" sz="1600" dirty="0">
                <a:ea typeface="Calibri" panose="020F0502020204030204" pitchFamily="34" charset="0"/>
                <a:cs typeface="Times New Roman" panose="02020603050405020304" pitchFamily="18" charset="0"/>
              </a:rPr>
              <a:t>Proteins with significantly increased abundance</a:t>
            </a:r>
            <a:r>
              <a:rPr lang="en-NZ" sz="1600" dirty="0">
                <a:ea typeface="Calibri" panose="020F0502020204030204" pitchFamily="34" charset="0"/>
                <a:cs typeface="Calibri" panose="020F0502020204030204" pitchFamily="34" charset="0"/>
              </a:rPr>
              <a:t> with a moderate confidence level (0.4)</a:t>
            </a:r>
            <a:r>
              <a:rPr lang="en-NZ" sz="1600" dirty="0">
                <a:ea typeface="Calibri" panose="020F0502020204030204" pitchFamily="34" charset="0"/>
                <a:cs typeface="Times New Roman" panose="02020603050405020304" pitchFamily="18" charset="0"/>
              </a:rPr>
              <a:t>, with GO terms or KEGG or </a:t>
            </a:r>
            <a:r>
              <a:rPr lang="en-NZ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Reactome</a:t>
            </a:r>
            <a:r>
              <a:rPr lang="en-NZ" sz="1600" dirty="0">
                <a:ea typeface="Calibri" panose="020F0502020204030204" pitchFamily="34" charset="0"/>
                <a:cs typeface="Times New Roman" panose="02020603050405020304" pitchFamily="18" charset="0"/>
              </a:rPr>
              <a:t> pathways of interest coloured as follows: Red – sterol biosynthesis; Blue – cholesterol biosynthesis; Green – exosome (</a:t>
            </a:r>
            <a:r>
              <a:rPr lang="en-NZ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rnase</a:t>
            </a:r>
            <a:r>
              <a:rPr lang="en-NZ" sz="1600" dirty="0">
                <a:ea typeface="Calibri" panose="020F0502020204030204" pitchFamily="34" charset="0"/>
                <a:cs typeface="Times New Roman" panose="02020603050405020304" pitchFamily="18" charset="0"/>
              </a:rPr>
              <a:t> complex); Yellow – </a:t>
            </a:r>
            <a:r>
              <a:rPr lang="en-NZ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preribosome</a:t>
            </a:r>
            <a:r>
              <a:rPr lang="en-NZ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N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NZ" sz="1600" dirty="0">
                <a:ea typeface="Calibri" panose="020F0502020204030204" pitchFamily="34" charset="0"/>
                <a:cs typeface="Times New Roman" panose="02020603050405020304" pitchFamily="18" charset="0"/>
              </a:rPr>
              <a:t>Proteins with significantly decreased abundance</a:t>
            </a:r>
            <a:r>
              <a:rPr lang="en-NZ" sz="1600" dirty="0">
                <a:ea typeface="Calibri" panose="020F0502020204030204" pitchFamily="34" charset="0"/>
                <a:cs typeface="Calibri" panose="020F0502020204030204" pitchFamily="34" charset="0"/>
              </a:rPr>
              <a:t> with a moderate confidence level (0.4)</a:t>
            </a:r>
            <a:r>
              <a:rPr lang="en-NZ" sz="1600" dirty="0">
                <a:ea typeface="Calibri" panose="020F0502020204030204" pitchFamily="34" charset="0"/>
                <a:cs typeface="Times New Roman" panose="02020603050405020304" pitchFamily="18" charset="0"/>
              </a:rPr>
              <a:t>, with GO terms or KEGG or </a:t>
            </a:r>
            <a:r>
              <a:rPr lang="en-NZ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Reactome</a:t>
            </a:r>
            <a:r>
              <a:rPr lang="en-NZ" sz="1600" dirty="0">
                <a:ea typeface="Calibri" panose="020F0502020204030204" pitchFamily="34" charset="0"/>
                <a:cs typeface="Times New Roman" panose="02020603050405020304" pitchFamily="18" charset="0"/>
              </a:rPr>
              <a:t> pathways of interest coloured as follows: Red – regulation of cytoskeleton organization; Blue – cellular component assembly involved in morphogenesis; Light Green – muscle system process; Yellow – caveolar macromolecular signalling complex; Pink – cytoskeleton organization; Dark Green – myofibril assembly; Teal – actin-mediated cell contraction; Orange – plasma membrane organization; Purple – actomyosin structure organization; Brown – cellular component morphogenesis.</a:t>
            </a:r>
            <a:r>
              <a:rPr lang="en-N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799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B428DF5-7035-4C46-84AF-4D9EAB722D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43" y="0"/>
            <a:ext cx="939411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A046DF-BFBC-4115-93DA-69C9A0474087}"/>
              </a:ext>
            </a:extLst>
          </p:cNvPr>
          <p:cNvSpPr txBox="1"/>
          <p:nvPr/>
        </p:nvSpPr>
        <p:spPr>
          <a:xfrm>
            <a:off x="407406" y="126749"/>
            <a:ext cx="190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Additional File 8A</a:t>
            </a:r>
          </a:p>
        </p:txBody>
      </p:sp>
    </p:spTree>
    <p:extLst>
      <p:ext uri="{BB962C8B-B14F-4D97-AF65-F5344CB8AC3E}">
        <p14:creationId xmlns:p14="http://schemas.microsoft.com/office/powerpoint/2010/main" val="92636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F3EF7A-E79A-4E39-8DB0-7198EC183B96}"/>
              </a:ext>
            </a:extLst>
          </p:cNvPr>
          <p:cNvSpPr txBox="1"/>
          <p:nvPr/>
        </p:nvSpPr>
        <p:spPr>
          <a:xfrm>
            <a:off x="407406" y="126749"/>
            <a:ext cx="190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Additional File 8B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A7E357F-0D22-4E84-8BEF-3BF88B1F8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06" y="0"/>
            <a:ext cx="5492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07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15680</TotalTime>
  <Words>169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Lifeng Peng</dc:creator>
  <cp:lastModifiedBy>Lifeng Peng</cp:lastModifiedBy>
  <cp:revision>1150</cp:revision>
  <cp:lastPrinted>2019-05-17T00:46:07Z</cp:lastPrinted>
  <dcterms:created xsi:type="dcterms:W3CDTF">2014-04-18T17:12:37Z</dcterms:created>
  <dcterms:modified xsi:type="dcterms:W3CDTF">2022-03-04T22:48:15Z</dcterms:modified>
</cp:coreProperties>
</file>