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00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38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91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961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795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3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14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571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438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31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56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47ACE-3402-4B08-82F3-00653507330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FBE39-295D-47E3-BF3D-1A58D3A1B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48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81064"/>
              </p:ext>
            </p:extLst>
          </p:nvPr>
        </p:nvGraphicFramePr>
        <p:xfrm>
          <a:off x="396816" y="219334"/>
          <a:ext cx="10006640" cy="641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1660">
                  <a:extLst>
                    <a:ext uri="{9D8B030D-6E8A-4147-A177-3AD203B41FA5}">
                      <a16:colId xmlns:a16="http://schemas.microsoft.com/office/drawing/2014/main" val="4285623321"/>
                    </a:ext>
                  </a:extLst>
                </a:gridCol>
                <a:gridCol w="2501660">
                  <a:extLst>
                    <a:ext uri="{9D8B030D-6E8A-4147-A177-3AD203B41FA5}">
                      <a16:colId xmlns:a16="http://schemas.microsoft.com/office/drawing/2014/main" val="373491728"/>
                    </a:ext>
                  </a:extLst>
                </a:gridCol>
                <a:gridCol w="2501660">
                  <a:extLst>
                    <a:ext uri="{9D8B030D-6E8A-4147-A177-3AD203B41FA5}">
                      <a16:colId xmlns:a16="http://schemas.microsoft.com/office/drawing/2014/main" val="3624159899"/>
                    </a:ext>
                  </a:extLst>
                </a:gridCol>
                <a:gridCol w="2501660">
                  <a:extLst>
                    <a:ext uri="{9D8B030D-6E8A-4147-A177-3AD203B41FA5}">
                      <a16:colId xmlns:a16="http://schemas.microsoft.com/office/drawing/2014/main" val="1827007127"/>
                    </a:ext>
                  </a:extLst>
                </a:gridCol>
              </a:tblGrid>
              <a:tr h="389920">
                <a:tc>
                  <a:txBody>
                    <a:bodyPr/>
                    <a:lstStyle/>
                    <a:p>
                      <a:r>
                        <a:rPr lang="de-CH" dirty="0" smtClean="0"/>
                        <a:t>KITTENS (n=28)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MAX </a:t>
                      </a:r>
                      <a:r>
                        <a:rPr lang="de-CH" dirty="0" err="1" smtClean="0"/>
                        <a:t>US1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MAX </a:t>
                      </a:r>
                      <a:r>
                        <a:rPr lang="de-CH" dirty="0" err="1" smtClean="0"/>
                        <a:t>US2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MAX VISUAL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36912"/>
                  </a:ext>
                </a:extLst>
              </a:tr>
              <a:tr h="389920">
                <a:tc>
                  <a:txBody>
                    <a:bodyPr/>
                    <a:lstStyle/>
                    <a:p>
                      <a:r>
                        <a:rPr lang="de-CH" dirty="0" smtClean="0"/>
                        <a:t>BENT</a:t>
                      </a:r>
                      <a:r>
                        <a:rPr lang="de-CH" baseline="0" dirty="0" smtClean="0"/>
                        <a:t> ¾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14326"/>
                  </a:ext>
                </a:extLst>
              </a:tr>
              <a:tr h="389920">
                <a:tc>
                  <a:txBody>
                    <a:bodyPr/>
                    <a:lstStyle/>
                    <a:p>
                      <a:r>
                        <a:rPr lang="de-CH" dirty="0" smtClean="0"/>
                        <a:t>STRAIGHT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062292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r>
                        <a:rPr lang="de-CH" dirty="0" smtClean="0"/>
                        <a:t>BENT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i="0" dirty="0" smtClean="0"/>
                        <a:t>14</a:t>
                      </a:r>
                      <a:endParaRPr lang="fr-FR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864902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NEMU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13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429932"/>
                  </a:ext>
                </a:extLst>
              </a:tr>
              <a:tr h="535024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Formula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Cardia</a:t>
                      </a:r>
                      <a:r>
                        <a:rPr lang="de-CH" dirty="0" smtClean="0"/>
                        <a:t>: </a:t>
                      </a:r>
                      <a:r>
                        <a:rPr kumimoji="0" lang="de-CH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de-CH" sz="10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cardia</a:t>
                      </a:r>
                      <a:r>
                        <a:rPr lang="de-CH" dirty="0" smtClean="0"/>
                        <a:t>=5.31+2.7*X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31168"/>
                  </a:ext>
                </a:extLst>
              </a:tr>
              <a:tr h="535024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Formula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stomach</a:t>
                      </a:r>
                      <a:r>
                        <a:rPr lang="de-CH" dirty="0" smtClean="0"/>
                        <a:t>: </a:t>
                      </a:r>
                      <a:r>
                        <a:rPr lang="de-CH" dirty="0" err="1" smtClean="0"/>
                        <a:t>Y</a:t>
                      </a:r>
                      <a:r>
                        <a:rPr lang="de-CH" sz="1050" dirty="0" err="1" smtClean="0"/>
                        <a:t>stomach</a:t>
                      </a:r>
                      <a:r>
                        <a:rPr lang="de-CH" dirty="0" smtClean="0"/>
                        <a:t>=</a:t>
                      </a:r>
                      <a:r>
                        <a:rPr lang="de-CH" dirty="0" err="1" smtClean="0"/>
                        <a:t>6.31+2.73X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13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457689"/>
                  </a:ext>
                </a:extLst>
              </a:tr>
              <a:tr h="389920">
                <a:tc>
                  <a:txBody>
                    <a:bodyPr/>
                    <a:lstStyle/>
                    <a:p>
                      <a:r>
                        <a:rPr lang="de-CH" b="1" dirty="0" err="1" smtClean="0">
                          <a:solidFill>
                            <a:schemeClr val="bg1"/>
                          </a:solidFill>
                        </a:rPr>
                        <a:t>PUPPIES</a:t>
                      </a:r>
                      <a:r>
                        <a:rPr lang="de-CH" b="1" dirty="0" smtClean="0">
                          <a:solidFill>
                            <a:schemeClr val="bg1"/>
                          </a:solidFill>
                        </a:rPr>
                        <a:t> (n=25)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b="1" dirty="0" smtClean="0">
                          <a:solidFill>
                            <a:schemeClr val="bg1"/>
                          </a:solidFill>
                        </a:rPr>
                        <a:t>Max </a:t>
                      </a:r>
                      <a:r>
                        <a:rPr lang="de-CH" b="1" dirty="0" err="1" smtClean="0">
                          <a:solidFill>
                            <a:schemeClr val="bg1"/>
                          </a:solidFill>
                        </a:rPr>
                        <a:t>US1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b="1" dirty="0" smtClean="0">
                          <a:solidFill>
                            <a:schemeClr val="bg1"/>
                          </a:solidFill>
                        </a:rPr>
                        <a:t>MAX </a:t>
                      </a:r>
                      <a:r>
                        <a:rPr lang="de-CH" b="1" dirty="0" err="1" smtClean="0">
                          <a:solidFill>
                            <a:schemeClr val="bg1"/>
                          </a:solidFill>
                        </a:rPr>
                        <a:t>US2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b="1" dirty="0" smtClean="0">
                          <a:solidFill>
                            <a:schemeClr val="bg1"/>
                          </a:solidFill>
                        </a:rPr>
                        <a:t>MAX VISUAL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7375"/>
                  </a:ext>
                </a:extLst>
              </a:tr>
              <a:tr h="389920">
                <a:tc>
                  <a:txBody>
                    <a:bodyPr/>
                    <a:lstStyle/>
                    <a:p>
                      <a:r>
                        <a:rPr lang="de-CH" dirty="0" smtClean="0"/>
                        <a:t>BENT</a:t>
                      </a:r>
                      <a:r>
                        <a:rPr lang="de-CH" baseline="0" dirty="0" smtClean="0"/>
                        <a:t> ¾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48615"/>
                  </a:ext>
                </a:extLst>
              </a:tr>
              <a:tr h="389920">
                <a:tc>
                  <a:txBody>
                    <a:bodyPr/>
                    <a:lstStyle/>
                    <a:p>
                      <a:r>
                        <a:rPr lang="de-CH" dirty="0" smtClean="0"/>
                        <a:t>STRAIGHT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43314"/>
                  </a:ext>
                </a:extLst>
              </a:tr>
              <a:tr h="389920">
                <a:tc>
                  <a:txBody>
                    <a:bodyPr/>
                    <a:lstStyle/>
                    <a:p>
                      <a:r>
                        <a:rPr lang="de-CH" dirty="0" smtClean="0"/>
                        <a:t>BENT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450058"/>
                  </a:ext>
                </a:extLst>
              </a:tr>
              <a:tr h="389920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NEMU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21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881030"/>
                  </a:ext>
                </a:extLst>
              </a:tr>
              <a:tr h="535024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Formula</a:t>
                      </a:r>
                      <a:r>
                        <a:rPr lang="de-CH" dirty="0" smtClean="0"/>
                        <a:t> </a:t>
                      </a:r>
                      <a:r>
                        <a:rPr lang="de-CH" dirty="0" err="1" smtClean="0"/>
                        <a:t>Cardia</a:t>
                      </a:r>
                      <a:r>
                        <a:rPr lang="de-CH" dirty="0" smtClean="0"/>
                        <a:t>: </a:t>
                      </a:r>
                    </a:p>
                    <a:p>
                      <a:r>
                        <a:rPr kumimoji="0" lang="de-CH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de-CH" sz="10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cardia</a:t>
                      </a:r>
                      <a:r>
                        <a:rPr lang="de-CH" dirty="0" smtClean="0"/>
                        <a:t>=7+1.7*X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065405"/>
                  </a:ext>
                </a:extLst>
              </a:tr>
              <a:tr h="535024"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Formula</a:t>
                      </a:r>
                      <a:r>
                        <a:rPr lang="de-CH" baseline="0" dirty="0" smtClean="0"/>
                        <a:t> </a:t>
                      </a:r>
                      <a:r>
                        <a:rPr lang="de-CH" baseline="0" dirty="0" err="1" smtClean="0"/>
                        <a:t>stomach</a:t>
                      </a:r>
                      <a:r>
                        <a:rPr lang="de-CH" dirty="0" smtClean="0"/>
                        <a:t>: </a:t>
                      </a:r>
                      <a:r>
                        <a:rPr kumimoji="0" lang="de-CH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de-CH" sz="10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r>
                        <a:rPr kumimoji="0" lang="de-CH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=</a:t>
                      </a:r>
                      <a:r>
                        <a:rPr lang="de-CH" dirty="0" err="1" smtClean="0"/>
                        <a:t>6.31+2.73X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23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2102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Grand écran</PresentationFormat>
  <Paragraphs>57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University of Zurich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Etienne Furthner (efurth)</dc:creator>
  <cp:lastModifiedBy>Etienne Furthner (efurth)</cp:lastModifiedBy>
  <cp:revision>11</cp:revision>
  <dcterms:created xsi:type="dcterms:W3CDTF">2020-10-26T13:34:53Z</dcterms:created>
  <dcterms:modified xsi:type="dcterms:W3CDTF">2020-12-20T10:58:57Z</dcterms:modified>
</cp:coreProperties>
</file>