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63" r:id="rId2"/>
    <p:sldId id="269" r:id="rId3"/>
    <p:sldId id="265" r:id="rId4"/>
    <p:sldId id="28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pplementary" id="{8502E48F-51CB-0447-9E67-4201DEBE4E99}">
          <p14:sldIdLst>
            <p14:sldId id="263"/>
            <p14:sldId id="269"/>
            <p14:sldId id="265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753" userDrawn="1">
          <p15:clr>
            <a:srgbClr val="A4A3A4"/>
          </p15:clr>
        </p15:guide>
        <p15:guide id="2" pos="300" userDrawn="1">
          <p15:clr>
            <a:srgbClr val="A4A3A4"/>
          </p15:clr>
        </p15:guide>
        <p15:guide id="3" pos="1117" userDrawn="1">
          <p15:clr>
            <a:srgbClr val="A4A3A4"/>
          </p15:clr>
        </p15:guide>
        <p15:guide id="4" pos="2160" userDrawn="1">
          <p15:clr>
            <a:srgbClr val="A4A3A4"/>
          </p15:clr>
        </p15:guide>
        <p15:guide id="5" pos="3113" userDrawn="1">
          <p15:clr>
            <a:srgbClr val="A4A3A4"/>
          </p15:clr>
        </p15:guide>
        <p15:guide id="6" pos="37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1"/>
    <p:restoredTop sz="93780"/>
  </p:normalViewPr>
  <p:slideViewPr>
    <p:cSldViewPr snapToGrid="0" snapToObjects="1">
      <p:cViewPr varScale="1">
        <p:scale>
          <a:sx n="71" d="100"/>
          <a:sy n="71" d="100"/>
        </p:scale>
        <p:origin x="3336" y="168"/>
      </p:cViewPr>
      <p:guideLst>
        <p:guide orient="horz" pos="4753"/>
        <p:guide pos="300"/>
        <p:guide pos="1117"/>
        <p:guide pos="2160"/>
        <p:guide pos="3113"/>
        <p:guide pos="3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66848-316A-F745-94B1-706ACAB5555A}" type="datetimeFigureOut">
              <a:rPr lang="en-US" smtClean="0"/>
              <a:t>3/12/22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59C29-EC6F-F843-B2BE-847258B0A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4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59C29-EC6F-F843-B2BE-847258B0A8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28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59C29-EC6F-F843-B2BE-847258B0A8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28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59C29-EC6F-F843-B2BE-847258B0A8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73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59C29-EC6F-F843-B2BE-847258B0A8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3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0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26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99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3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4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2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13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8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83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38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59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13A2-4778-8D42-B22E-6EB8BAECE266}" type="datetimeFigureOut">
              <a:rPr lang="en-US" smtClean="0"/>
              <a:t>3/12/22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6D875-3ED0-6C41-B56F-7FE95999E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7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5EE6FF-CABC-474B-9EF0-83E36F06EA54}"/>
              </a:ext>
            </a:extLst>
          </p:cNvPr>
          <p:cNvSpPr txBox="1"/>
          <p:nvPr/>
        </p:nvSpPr>
        <p:spPr>
          <a:xfrm>
            <a:off x="6062589" y="0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Fig. S1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5CD2FC-F006-8F4E-8207-EA2E0AEFC8A4}"/>
              </a:ext>
            </a:extLst>
          </p:cNvPr>
          <p:cNvSpPr txBox="1"/>
          <p:nvPr/>
        </p:nvSpPr>
        <p:spPr>
          <a:xfrm>
            <a:off x="0" y="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CB9381-1AD2-1641-A2CF-AE4A125014CC}"/>
              </a:ext>
            </a:extLst>
          </p:cNvPr>
          <p:cNvSpPr txBox="1"/>
          <p:nvPr/>
        </p:nvSpPr>
        <p:spPr>
          <a:xfrm>
            <a:off x="-2" y="172556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A7B93B-F5E5-D74A-9E5A-8B2A4DC3D427}"/>
              </a:ext>
            </a:extLst>
          </p:cNvPr>
          <p:cNvSpPr txBox="1"/>
          <p:nvPr/>
        </p:nvSpPr>
        <p:spPr>
          <a:xfrm>
            <a:off x="0" y="345112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45B963-B2FE-674C-B956-B47749EA4868}"/>
              </a:ext>
            </a:extLst>
          </p:cNvPr>
          <p:cNvSpPr txBox="1"/>
          <p:nvPr/>
        </p:nvSpPr>
        <p:spPr>
          <a:xfrm>
            <a:off x="0" y="5016923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6E257-5683-B64D-80A9-DC26A9BFB095}"/>
              </a:ext>
            </a:extLst>
          </p:cNvPr>
          <p:cNvSpPr txBox="1"/>
          <p:nvPr/>
        </p:nvSpPr>
        <p:spPr>
          <a:xfrm>
            <a:off x="0" y="662769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51540-1012-B249-96F7-8322369A7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7" y="119520"/>
            <a:ext cx="4272114" cy="65377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E3B288-CD52-C645-8D66-5D715DBDB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34" y="6657276"/>
            <a:ext cx="4272114" cy="17255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3585D3-7FB1-3F44-BB33-B8B4BCF6A429}"/>
              </a:ext>
            </a:extLst>
          </p:cNvPr>
          <p:cNvSpPr txBox="1"/>
          <p:nvPr/>
        </p:nvSpPr>
        <p:spPr>
          <a:xfrm>
            <a:off x="1093694" y="93053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6EE34-5F82-7F44-8049-BC95149686E6}"/>
              </a:ext>
            </a:extLst>
          </p:cNvPr>
          <p:cNvSpPr txBox="1"/>
          <p:nvPr/>
        </p:nvSpPr>
        <p:spPr>
          <a:xfrm>
            <a:off x="0" y="925614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1200" b="1" dirty="0"/>
              <a:t>Availability of </a:t>
            </a:r>
            <a:r>
              <a:rPr lang="fi-FI" sz="1200" b="1" dirty="0"/>
              <a:t>d</a:t>
            </a:r>
            <a:r>
              <a:rPr lang="en-FI" sz="1200" b="1" dirty="0"/>
              <a:t>ata and </a:t>
            </a:r>
            <a:r>
              <a:rPr lang="fi-FI" sz="1200" b="1" dirty="0"/>
              <a:t>m</a:t>
            </a:r>
            <a:r>
              <a:rPr lang="en-FI" sz="1200" b="1" dirty="0"/>
              <a:t>aterials</a:t>
            </a:r>
            <a:endParaRPr lang="en-FI" sz="1200" dirty="0"/>
          </a:p>
          <a:p>
            <a:r>
              <a:rPr lang="en-FI" sz="1200" dirty="0"/>
              <a:t>The datasets used and/or analy</a:t>
            </a:r>
            <a:r>
              <a:rPr lang="en-US" sz="1200" dirty="0"/>
              <a:t>z</a:t>
            </a:r>
            <a:r>
              <a:rPr lang="en-FI" sz="1200" dirty="0"/>
              <a:t>ed during the current study available from the corresponding author on reasonable request.</a:t>
            </a:r>
          </a:p>
        </p:txBody>
      </p:sp>
    </p:spTree>
    <p:extLst>
      <p:ext uri="{BB962C8B-B14F-4D97-AF65-F5344CB8AC3E}">
        <p14:creationId xmlns:p14="http://schemas.microsoft.com/office/powerpoint/2010/main" val="1961316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9C0911-52AF-EA4E-8200-1A78DA0B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69332"/>
            <a:ext cx="3379304" cy="33793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7EAD56-083F-524B-B9C1-53EC6F2A4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169" y="4110505"/>
            <a:ext cx="5056831" cy="5056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1BA744-B736-7141-BF56-B01A65A436DB}"/>
              </a:ext>
            </a:extLst>
          </p:cNvPr>
          <p:cNvSpPr txBox="1"/>
          <p:nvPr/>
        </p:nvSpPr>
        <p:spPr>
          <a:xfrm>
            <a:off x="6072207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Fig. S2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9C5209-88C8-FF4C-874F-AF834102CDA2}"/>
              </a:ext>
            </a:extLst>
          </p:cNvPr>
          <p:cNvSpPr txBox="1"/>
          <p:nvPr/>
        </p:nvSpPr>
        <p:spPr>
          <a:xfrm>
            <a:off x="3119300" y="3693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29A6E7-AA32-5E4B-BD4E-DDD36010B76E}"/>
              </a:ext>
            </a:extLst>
          </p:cNvPr>
          <p:cNvSpPr txBox="1"/>
          <p:nvPr/>
        </p:nvSpPr>
        <p:spPr>
          <a:xfrm>
            <a:off x="66368" y="411050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7D395-4669-2E4C-9EC0-31EB53F3B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6" y="738663"/>
            <a:ext cx="3046982" cy="22392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18A477-7DCF-A24F-B94C-C9059DEDC3A8}"/>
              </a:ext>
            </a:extLst>
          </p:cNvPr>
          <p:cNvSpPr txBox="1"/>
          <p:nvPr/>
        </p:nvSpPr>
        <p:spPr>
          <a:xfrm>
            <a:off x="64766" y="36933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D71243-5306-084E-AB7F-E09DB8D0F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6" y="4479837"/>
            <a:ext cx="1879600" cy="29845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55744F-3B02-0648-8C4C-BE31766710CF}"/>
              </a:ext>
            </a:extLst>
          </p:cNvPr>
          <p:cNvSpPr txBox="1"/>
          <p:nvPr/>
        </p:nvSpPr>
        <p:spPr>
          <a:xfrm>
            <a:off x="2110869" y="4110505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8875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B4BB5E-6EB5-9A4C-966D-6BF19C061680}"/>
              </a:ext>
            </a:extLst>
          </p:cNvPr>
          <p:cNvSpPr txBox="1"/>
          <p:nvPr/>
        </p:nvSpPr>
        <p:spPr>
          <a:xfrm>
            <a:off x="6072207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Fig. S3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8AEC92-009B-FE4D-B5FA-8BA0ED4EE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95" y="4589283"/>
            <a:ext cx="5316717" cy="53167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C7508E-17B8-2348-9E3D-14EDE8B1AAC4}"/>
              </a:ext>
            </a:extLst>
          </p:cNvPr>
          <p:cNvSpPr txBox="1"/>
          <p:nvPr/>
        </p:nvSpPr>
        <p:spPr>
          <a:xfrm>
            <a:off x="0" y="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F23A02-E696-764A-8A7B-1C19278D798E}"/>
              </a:ext>
            </a:extLst>
          </p:cNvPr>
          <p:cNvSpPr txBox="1"/>
          <p:nvPr/>
        </p:nvSpPr>
        <p:spPr>
          <a:xfrm>
            <a:off x="0" y="47736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007B5E-F4DB-0445-B68B-66F6F6F81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00" y="0"/>
            <a:ext cx="4773600" cy="47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2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49B15A-AF45-424C-B24D-2A48278FE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0115" y="456044"/>
            <a:ext cx="1998919" cy="1998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E5B6BD-FA11-9848-B9BD-96A9F1D5B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578" y="456044"/>
            <a:ext cx="1998919" cy="1998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D3B0D8-9985-214F-A987-D61F2AA9A007}"/>
              </a:ext>
            </a:extLst>
          </p:cNvPr>
          <p:cNvSpPr txBox="1"/>
          <p:nvPr/>
        </p:nvSpPr>
        <p:spPr>
          <a:xfrm>
            <a:off x="6072207" y="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Fig. S4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60D74-457F-4B4C-91C3-58034BCE2A79}"/>
              </a:ext>
            </a:extLst>
          </p:cNvPr>
          <p:cNvSpPr txBox="1"/>
          <p:nvPr/>
        </p:nvSpPr>
        <p:spPr>
          <a:xfrm>
            <a:off x="-29817" y="8671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265247-FB0D-9840-A59F-1CCAE416DAB0}"/>
              </a:ext>
            </a:extLst>
          </p:cNvPr>
          <p:cNvSpPr txBox="1"/>
          <p:nvPr/>
        </p:nvSpPr>
        <p:spPr>
          <a:xfrm>
            <a:off x="50333" y="456045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B701BE-7BB5-C14B-A6B1-D9F0C71A28F0}"/>
              </a:ext>
            </a:extLst>
          </p:cNvPr>
          <p:cNvSpPr txBox="1"/>
          <p:nvPr/>
        </p:nvSpPr>
        <p:spPr>
          <a:xfrm>
            <a:off x="2130224" y="45336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B4BBE0-4F2C-064A-AAFF-3A65942F03A3}"/>
              </a:ext>
            </a:extLst>
          </p:cNvPr>
          <p:cNvSpPr txBox="1"/>
          <p:nvPr/>
        </p:nvSpPr>
        <p:spPr>
          <a:xfrm>
            <a:off x="4157418" y="45336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iii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26408C-2159-E54F-8BE6-113B24BF4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41" y="456044"/>
            <a:ext cx="1998919" cy="199891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F44C903-3AC2-744E-A40B-420E32313B50}"/>
              </a:ext>
            </a:extLst>
          </p:cNvPr>
          <p:cNvSpPr txBox="1"/>
          <p:nvPr/>
        </p:nvSpPr>
        <p:spPr>
          <a:xfrm>
            <a:off x="477078" y="3150704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06E415-2099-0941-8A32-72C37201FC5A}"/>
              </a:ext>
            </a:extLst>
          </p:cNvPr>
          <p:cNvSpPr txBox="1"/>
          <p:nvPr/>
        </p:nvSpPr>
        <p:spPr>
          <a:xfrm>
            <a:off x="3254897" y="315070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5E67AA-C015-C44C-B128-34B8578C7417}"/>
              </a:ext>
            </a:extLst>
          </p:cNvPr>
          <p:cNvSpPr txBox="1"/>
          <p:nvPr/>
        </p:nvSpPr>
        <p:spPr>
          <a:xfrm>
            <a:off x="477078" y="5789147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iii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6BEC9EC-AF4C-AF42-97AC-77CB7D8C0E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760" y="2818928"/>
            <a:ext cx="2643810" cy="264381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F7D7EC7-CD61-E146-90BF-4DEAFC52E1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7792" y="2818929"/>
            <a:ext cx="2643809" cy="264380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8634D92-1D26-C346-A855-6E4C50BD4A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768" y="5462738"/>
            <a:ext cx="2643810" cy="264381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E689306-93D2-A549-A21D-355490AC33F8}"/>
              </a:ext>
            </a:extLst>
          </p:cNvPr>
          <p:cNvSpPr txBox="1"/>
          <p:nvPr/>
        </p:nvSpPr>
        <p:spPr>
          <a:xfrm>
            <a:off x="169116" y="296603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ABFD3C-11FA-FE47-A12E-FD1B25FAA0B9}"/>
              </a:ext>
            </a:extLst>
          </p:cNvPr>
          <p:cNvSpPr txBox="1"/>
          <p:nvPr/>
        </p:nvSpPr>
        <p:spPr>
          <a:xfrm>
            <a:off x="1425323" y="1799452"/>
            <a:ext cx="545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p=0.09</a:t>
            </a:r>
          </a:p>
          <a:p>
            <a:r>
              <a:rPr lang="en-US" sz="1000" dirty="0"/>
              <a:t>r=0.25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ECE771-6423-B04F-AB81-1D2A67A909CE}"/>
              </a:ext>
            </a:extLst>
          </p:cNvPr>
          <p:cNvSpPr txBox="1"/>
          <p:nvPr/>
        </p:nvSpPr>
        <p:spPr>
          <a:xfrm>
            <a:off x="3507792" y="1795515"/>
            <a:ext cx="545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p=0.05</a:t>
            </a:r>
          </a:p>
          <a:p>
            <a:r>
              <a:rPr lang="en-US" sz="1000" dirty="0"/>
              <a:t>r=0.29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9EFA79-B65F-594E-ADBC-BDA18B906BCB}"/>
              </a:ext>
            </a:extLst>
          </p:cNvPr>
          <p:cNvSpPr txBox="1"/>
          <p:nvPr/>
        </p:nvSpPr>
        <p:spPr>
          <a:xfrm>
            <a:off x="5521793" y="1795515"/>
            <a:ext cx="545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p=0.23</a:t>
            </a:r>
          </a:p>
          <a:p>
            <a:r>
              <a:rPr lang="en-US" sz="1000" dirty="0"/>
              <a:t>r=0.18</a:t>
            </a:r>
          </a:p>
        </p:txBody>
      </p:sp>
    </p:spTree>
    <p:extLst>
      <p:ext uri="{BB962C8B-B14F-4D97-AF65-F5344CB8AC3E}">
        <p14:creationId xmlns:p14="http://schemas.microsoft.com/office/powerpoint/2010/main" val="237083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24501</TotalTime>
  <Words>82</Words>
  <Application>Microsoft Macintosh PowerPoint</Application>
  <PresentationFormat>A4 Paper (210x297 mm)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Lee, Moon Hee</dc:creator>
  <cp:lastModifiedBy>Lee, Moon Hee</cp:lastModifiedBy>
  <cp:revision>401</cp:revision>
  <dcterms:created xsi:type="dcterms:W3CDTF">2021-11-05T15:05:16Z</dcterms:created>
  <dcterms:modified xsi:type="dcterms:W3CDTF">2022-03-12T00:36:41Z</dcterms:modified>
</cp:coreProperties>
</file>