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73" r:id="rId2"/>
    <p:sldId id="274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70" autoAdjust="0"/>
    <p:restoredTop sz="86418"/>
  </p:normalViewPr>
  <p:slideViewPr>
    <p:cSldViewPr snapToGrid="0" snapToObjects="1">
      <p:cViewPr varScale="1">
        <p:scale>
          <a:sx n="112" d="100"/>
          <a:sy n="112" d="100"/>
        </p:scale>
        <p:origin x="171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1D8EC-ED9E-D744-9F72-7390ADA346B1}" type="datetimeFigureOut">
              <a:rPr kumimoji="1" lang="ja-JP" altLang="en-US" smtClean="0"/>
              <a:t>2021/11/13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078CC-AAF5-6049-9CDA-2B47F648E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710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0078CC-AAF5-6049-9CDA-2B47F648E62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274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0078CC-AAF5-6049-9CDA-2B47F648E62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064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BE76F0-A5F7-AF41-A97C-C3DBF5BB3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4EE20FC-AF61-9F49-8034-12143F1442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1529E2-BB81-154A-972C-113C414CB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09C1-E1B3-764A-8E7D-B54E475928C3}" type="datetimeFigureOut">
              <a:rPr kumimoji="1" lang="ja-JP" altLang="en-US" smtClean="0"/>
              <a:t>2021/11/13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889A6A5-4D45-D343-A23D-B39253A91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85F662-3D21-BA49-82D5-3F915AB5B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55C8-10DE-9A46-A62E-CAFE2D6F6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46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E320AC-4CD7-4B47-A4EC-EF7F7446B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D150C12-65E5-F544-B155-F4D689FD6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5D2297-D939-4C48-8AA0-8B0FA2FBE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09C1-E1B3-764A-8E7D-B54E475928C3}" type="datetimeFigureOut">
              <a:rPr kumimoji="1" lang="ja-JP" altLang="en-US" smtClean="0"/>
              <a:t>2021/11/13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9BAF36-EB51-9C46-A1D6-137D47F5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EC6725-047D-8547-B8FA-5D081759E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55C8-10DE-9A46-A62E-CAFE2D6F6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388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E93A00-3873-4546-9FDA-F55A5BCF3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C644CA6-FB86-7749-A6C8-A9DCD5E9E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CE5F0B-A1E5-2D40-8A38-35D8F380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09C1-E1B3-764A-8E7D-B54E475928C3}" type="datetimeFigureOut">
              <a:rPr kumimoji="1" lang="ja-JP" altLang="en-US" smtClean="0"/>
              <a:t>2021/11/13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610C83-C7D2-1544-9EB0-5CA3F5E30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764F4D-405B-3F48-B760-DAE352A56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55C8-10DE-9A46-A62E-CAFE2D6F6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91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5F4255-9BC2-3646-ABBC-45DE9075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27C677-33F2-1141-AD13-79F20749C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174CE87-1E7C-1A4B-B631-F34FBCBD8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BB2C5A3-B58D-FE49-BC09-7DD6F550B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09C1-E1B3-764A-8E7D-B54E475928C3}" type="datetimeFigureOut">
              <a:rPr kumimoji="1" lang="ja-JP" altLang="en-US" smtClean="0"/>
              <a:t>2021/11/13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34005C2-A736-554C-B265-46FB79573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165CF4-73F0-A344-971F-AD49C5F3F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55C8-10DE-9A46-A62E-CAFE2D6F6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688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933051-6AF0-464A-A329-9784A3CCE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C0B1E7-2963-1843-B195-221708BC7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DD104C-26ED-3F47-8F9C-7FB9DEB39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DF189AA-D807-1945-97F7-CEF2A37670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57EF14E-919E-CA4E-ABAA-53AE2D9BDA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F46B023-062B-C34A-96E2-08521EEFD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09C1-E1B3-764A-8E7D-B54E475928C3}" type="datetimeFigureOut">
              <a:rPr kumimoji="1" lang="ja-JP" altLang="en-US" smtClean="0"/>
              <a:t>2021/11/13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97EC30D-E597-214C-B000-136A5184A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7BDFE48-A476-714F-87AC-9BED3CEBC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55C8-10DE-9A46-A62E-CAFE2D6F6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1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E2B8EC-B959-4647-B7CD-DA7920300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200851E-01CF-5F49-9ED7-FF94247BB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09C1-E1B3-764A-8E7D-B54E475928C3}" type="datetimeFigureOut">
              <a:rPr kumimoji="1" lang="ja-JP" altLang="en-US" smtClean="0"/>
              <a:t>2021/11/13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06D7C01-129A-4843-A433-3FEA404C9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6CB9994-FC76-C84B-8BD3-A1A16FC7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55C8-10DE-9A46-A62E-CAFE2D6F6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9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CDFFAD6-F771-8C47-B3E8-D3DE78FAB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09C1-E1B3-764A-8E7D-B54E475928C3}" type="datetimeFigureOut">
              <a:rPr kumimoji="1" lang="ja-JP" altLang="en-US" smtClean="0"/>
              <a:t>2021/11/13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3F1E07E-4353-0340-AD8F-B8C97576C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E49DF6-2C45-AF4B-90A6-F893DA5CF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55C8-10DE-9A46-A62E-CAFE2D6F6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9707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FC778F-C784-FE44-AF82-9855F7A7D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9ED42E2-189A-614C-8749-FB850188E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AF4388B-868B-8A4D-8A7D-83FC9AD50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2C297E0-1267-4F47-B411-0C1058A00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09C1-E1B3-764A-8E7D-B54E475928C3}" type="datetimeFigureOut">
              <a:rPr kumimoji="1" lang="ja-JP" altLang="en-US" smtClean="0"/>
              <a:t>2021/11/13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BCA661-1469-684B-B4E7-638EB3318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4473FF-BE52-7642-89BE-55575FD27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55C8-10DE-9A46-A62E-CAFE2D6F6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062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0C6E49-BDF1-5A43-B8A2-771D8F0D7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413EBB9-1E12-2140-9F90-432F6B4449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17CBE44-93B4-064F-89C9-0144C9AA9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76343D8-3BA9-BF48-ADAB-478DC566A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09C1-E1B3-764A-8E7D-B54E475928C3}" type="datetimeFigureOut">
              <a:rPr kumimoji="1" lang="ja-JP" altLang="en-US" smtClean="0"/>
              <a:t>2021/11/13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7F2973E-253A-3A45-A06D-DFC71AF54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82A9683-4A8C-F843-8563-3F9E4A0D0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55C8-10DE-9A46-A62E-CAFE2D6F6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6604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C1CF38-B88B-D540-9269-94F4201BE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70BA907-8DC0-A545-BC83-9EA29686B5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D0FF5C-4EA0-C24B-974E-182676DA6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09C1-E1B3-764A-8E7D-B54E475928C3}" type="datetimeFigureOut">
              <a:rPr kumimoji="1" lang="ja-JP" altLang="en-US" smtClean="0"/>
              <a:t>2021/11/13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5F0B4E-74ED-2948-B4AB-F4A02F018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881A00-944F-FA4F-9B28-5DDE695EB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55C8-10DE-9A46-A62E-CAFE2D6F6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478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EDD4657-AC07-1D46-99BC-820425BC80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1EDCD1B-2CDA-4C46-8995-8DBF9442B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150F39-9B65-0243-8697-FE89135D0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09C1-E1B3-764A-8E7D-B54E475928C3}" type="datetimeFigureOut">
              <a:rPr kumimoji="1" lang="ja-JP" altLang="en-US" smtClean="0"/>
              <a:t>2021/11/13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20547F-9A94-A845-A5F1-D6BEAA4C9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8715D8-928E-4D42-B044-8508A74AB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55C8-10DE-9A46-A62E-CAFE2D6F6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071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F877925-208A-B645-90E5-7B757B796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907AE70-D098-8648-9064-963A8E757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0F3248C-49E5-0644-872E-58925E652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809C1-E1B3-764A-8E7D-B54E475928C3}" type="datetimeFigureOut">
              <a:rPr kumimoji="1" lang="ja-JP" altLang="en-US" smtClean="0"/>
              <a:t>2021/11/13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8FA3A6-6D29-F047-9FA4-9F744D415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995D6F-1F83-6140-8C08-5D4EE007D1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E55C8-10DE-9A46-A62E-CAFE2D6F64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4707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72049D3A-0CAE-9945-8640-C6EFD0BEE6BD}"/>
              </a:ext>
            </a:extLst>
          </p:cNvPr>
          <p:cNvSpPr txBox="1">
            <a:spLocks/>
          </p:cNvSpPr>
          <p:nvPr/>
        </p:nvSpPr>
        <p:spPr>
          <a:xfrm>
            <a:off x="175099" y="136187"/>
            <a:ext cx="2756170" cy="5214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Supplemental Figure 1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FA24E27-504C-3C4B-8E78-5FE38ADB2A0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645" y="1336327"/>
            <a:ext cx="3888432" cy="984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B0C5532-099F-E149-B128-072F6A72BDD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645" y="3154542"/>
            <a:ext cx="3924445" cy="1013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1152D75-B841-1B42-9A62-34CBFFA7EB0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92" y="5038179"/>
            <a:ext cx="3744416" cy="101760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4B2E1A5-1C64-E248-8763-83AE897FD70D}"/>
              </a:ext>
            </a:extLst>
          </p:cNvPr>
          <p:cNvSpPr/>
          <p:nvPr/>
        </p:nvSpPr>
        <p:spPr>
          <a:xfrm>
            <a:off x="2442054" y="2390171"/>
            <a:ext cx="26276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Sample#1</a:t>
            </a:r>
            <a:r>
              <a:rPr lang="ja-JP" altLang="ja-JP" sz="1200" kern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：　</a:t>
            </a:r>
            <a:r>
              <a:rPr lang="en-US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p.Y537S (c.1610A&gt;C)</a:t>
            </a:r>
            <a:endParaRPr lang="ja-JP" altLang="en-US" sz="1200" dirty="0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5E07AD1-E047-8749-BBA3-44712C2BDF72}"/>
              </a:ext>
            </a:extLst>
          </p:cNvPr>
          <p:cNvSpPr/>
          <p:nvPr/>
        </p:nvSpPr>
        <p:spPr>
          <a:xfrm>
            <a:off x="2577409" y="4183340"/>
            <a:ext cx="25795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Sample #2 : p.D538G (c.1613A&gt;G)</a:t>
            </a:r>
            <a:endParaRPr lang="ja-JP" altLang="en-US" sz="1200" dirty="0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7ACAD-F38A-B04C-9586-E957E2CCC311}"/>
              </a:ext>
            </a:extLst>
          </p:cNvPr>
          <p:cNvSpPr/>
          <p:nvPr/>
        </p:nvSpPr>
        <p:spPr>
          <a:xfrm>
            <a:off x="1553184" y="6064677"/>
            <a:ext cx="44336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Sample #3:  p.Y537S (c.1610A&gt;C) and p.D538G (c.1613A&gt;G)</a:t>
            </a:r>
            <a:endParaRPr lang="ja-JP" altLang="en-US" sz="1200" dirty="0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337C9D52-35EC-F34F-B3C6-609CF37E249B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343" y="1105273"/>
            <a:ext cx="4014901" cy="1215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F3C4D00F-F003-1F41-BF87-90731055EC31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736" y="2941904"/>
            <a:ext cx="4014902" cy="1225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3B7DB1F0-45C3-0C43-A05D-8CF8BECE1BD3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416" y="4837860"/>
            <a:ext cx="4014902" cy="1226817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B60A4894-D80B-2B47-B4BB-331D16F0DF1E}"/>
              </a:ext>
            </a:extLst>
          </p:cNvPr>
          <p:cNvSpPr/>
          <p:nvPr/>
        </p:nvSpPr>
        <p:spPr>
          <a:xfrm>
            <a:off x="6250071" y="2387906"/>
            <a:ext cx="43755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Sample#4</a:t>
            </a:r>
            <a:r>
              <a:rPr lang="ja-JP" altLang="ja-JP" sz="1200" kern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：</a:t>
            </a:r>
            <a:r>
              <a:rPr lang="en-US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p.Y537S (c.1610A&gt;C) and p.D538G (c.1613A&gt;G)</a:t>
            </a:r>
            <a:endParaRPr lang="ja-JP" altLang="en-US" sz="1200" dirty="0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F5C79461-093E-E743-BA5C-4225CAAE2B71}"/>
              </a:ext>
            </a:extLst>
          </p:cNvPr>
          <p:cNvSpPr/>
          <p:nvPr/>
        </p:nvSpPr>
        <p:spPr>
          <a:xfrm>
            <a:off x="7102405" y="6064677"/>
            <a:ext cx="27414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Sample #6</a:t>
            </a:r>
            <a:r>
              <a:rPr lang="en-GB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:</a:t>
            </a:r>
            <a:r>
              <a:rPr lang="ja-JP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 </a:t>
            </a:r>
            <a:r>
              <a:rPr lang="en-US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p.Y537C</a:t>
            </a:r>
            <a:r>
              <a:rPr lang="ja-JP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（</a:t>
            </a:r>
            <a:r>
              <a:rPr lang="en-US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c.1610A&gt;G</a:t>
            </a:r>
            <a:r>
              <a:rPr lang="ja-JP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）</a:t>
            </a:r>
            <a:endParaRPr lang="ja-JP" altLang="en-US" sz="1200" dirty="0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F3B2A859-DE55-1B4D-B213-763C491AF1D6}"/>
              </a:ext>
            </a:extLst>
          </p:cNvPr>
          <p:cNvSpPr/>
          <p:nvPr/>
        </p:nvSpPr>
        <p:spPr>
          <a:xfrm>
            <a:off x="843883" y="827717"/>
            <a:ext cx="3209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A</a:t>
            </a:r>
            <a:endParaRPr lang="ja-JP" altLang="en-US" sz="1600" dirty="0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2FB44C62-E21C-C44B-95AA-45E24762027A}"/>
              </a:ext>
            </a:extLst>
          </p:cNvPr>
          <p:cNvSpPr/>
          <p:nvPr/>
        </p:nvSpPr>
        <p:spPr>
          <a:xfrm>
            <a:off x="7102405" y="4167802"/>
            <a:ext cx="27655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Sample#5</a:t>
            </a:r>
            <a:r>
              <a:rPr lang="ja-JP" altLang="ja-JP" sz="1200" kern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： </a:t>
            </a:r>
            <a:r>
              <a:rPr lang="en-US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p.D538G</a:t>
            </a:r>
            <a:r>
              <a:rPr lang="ja-JP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（</a:t>
            </a:r>
            <a:r>
              <a:rPr lang="en-US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c.1613A&gt;G</a:t>
            </a:r>
            <a:r>
              <a:rPr lang="ja-JP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）</a:t>
            </a:r>
            <a:endParaRPr lang="ja-JP" altLang="en-US" sz="1200" dirty="0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630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72049D3A-0CAE-9945-8640-C6EFD0BEE6BD}"/>
              </a:ext>
            </a:extLst>
          </p:cNvPr>
          <p:cNvSpPr txBox="1">
            <a:spLocks/>
          </p:cNvSpPr>
          <p:nvPr/>
        </p:nvSpPr>
        <p:spPr>
          <a:xfrm>
            <a:off x="175099" y="136187"/>
            <a:ext cx="2756170" cy="5214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Supplemental Figure 1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6E7AE91-B9FD-B243-BBF5-C4D29072252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308" y="1359564"/>
            <a:ext cx="3888432" cy="101760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7811FCB-A02A-794E-9C54-3A184CAB5183}"/>
              </a:ext>
            </a:extLst>
          </p:cNvPr>
          <p:cNvSpPr/>
          <p:nvPr/>
        </p:nvSpPr>
        <p:spPr>
          <a:xfrm>
            <a:off x="1635525" y="2454693"/>
            <a:ext cx="30299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Sample Neg #1</a:t>
            </a:r>
            <a:r>
              <a:rPr lang="en-GB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:</a:t>
            </a:r>
            <a:r>
              <a:rPr lang="ja-JP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　</a:t>
            </a:r>
            <a:r>
              <a:rPr lang="en-US" altLang="ja-JP" sz="12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p.D538G (c.1613A&gt;G)</a:t>
            </a:r>
            <a:endParaRPr lang="ja-JP" altLang="en-US" sz="1200" dirty="0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9E1A409-2795-BE49-B14F-40732A423CB1}"/>
              </a:ext>
            </a:extLst>
          </p:cNvPr>
          <p:cNvSpPr/>
          <p:nvPr/>
        </p:nvSpPr>
        <p:spPr>
          <a:xfrm>
            <a:off x="1121353" y="905303"/>
            <a:ext cx="3209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</a:t>
            </a:r>
            <a:endParaRPr lang="ja-JP" altLang="en-US" sz="1600" dirty="0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78D3C3D5-5178-9B42-8BE1-8A8596438F2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308" y="4135971"/>
            <a:ext cx="4014902" cy="122681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2100C1F-B11D-A94A-8FBE-347029BD9E0B}"/>
              </a:ext>
            </a:extLst>
          </p:cNvPr>
          <p:cNvSpPr/>
          <p:nvPr/>
        </p:nvSpPr>
        <p:spPr>
          <a:xfrm>
            <a:off x="1878297" y="5362788"/>
            <a:ext cx="27077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Sample #6</a:t>
            </a:r>
            <a:r>
              <a:rPr lang="en-GB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:</a:t>
            </a:r>
            <a:r>
              <a:rPr lang="ja-JP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 </a:t>
            </a:r>
            <a:r>
              <a:rPr lang="en-US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p.Y537C</a:t>
            </a:r>
            <a:r>
              <a:rPr lang="ja-JP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（</a:t>
            </a:r>
            <a:r>
              <a:rPr lang="en-US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c.1610A&gt;G</a:t>
            </a:r>
            <a:r>
              <a:rPr lang="ja-JP" altLang="ja-JP" sz="1200" kern="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）</a:t>
            </a:r>
            <a:endParaRPr lang="ja-JP" altLang="en-US" sz="1200" dirty="0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D218FF79-FC55-6947-A2CF-21D70693A58B}"/>
              </a:ext>
            </a:extLst>
          </p:cNvPr>
          <p:cNvSpPr/>
          <p:nvPr/>
        </p:nvSpPr>
        <p:spPr>
          <a:xfrm>
            <a:off x="6204342" y="905303"/>
            <a:ext cx="3321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</a:t>
            </a:r>
            <a:endParaRPr lang="ja-JP" altLang="en-US" sz="1600" dirty="0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E1838D8-1A03-A040-B6F3-131D5AC9EDDD}"/>
              </a:ext>
            </a:extLst>
          </p:cNvPr>
          <p:cNvGrpSpPr/>
          <p:nvPr/>
        </p:nvGrpSpPr>
        <p:grpSpPr>
          <a:xfrm>
            <a:off x="6442019" y="1395333"/>
            <a:ext cx="3735710" cy="2310585"/>
            <a:chOff x="753913" y="3642112"/>
            <a:chExt cx="4320000" cy="2451474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2E234388-3722-3941-8568-A4FAD11B1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913" y="3642112"/>
              <a:ext cx="4320000" cy="2451474"/>
            </a:xfrm>
            <a:prstGeom prst="rect">
              <a:avLst/>
            </a:prstGeom>
          </p:spPr>
        </p:pic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42A2C8F8-AC2E-A74D-B5FD-D8FE1E25D198}"/>
                </a:ext>
              </a:extLst>
            </p:cNvPr>
            <p:cNvGrpSpPr/>
            <p:nvPr/>
          </p:nvGrpSpPr>
          <p:grpSpPr>
            <a:xfrm>
              <a:off x="2533678" y="3903581"/>
              <a:ext cx="2376596" cy="1601926"/>
              <a:chOff x="1779765" y="261624"/>
              <a:chExt cx="2376596" cy="1606961"/>
            </a:xfrm>
          </p:grpSpPr>
          <p:sp>
            <p:nvSpPr>
              <p:cNvPr id="32" name="テキスト ボックス 13">
                <a:extLst>
                  <a:ext uri="{FF2B5EF4-FFF2-40B4-BE49-F238E27FC236}">
                    <a16:creationId xmlns:a16="http://schemas.microsoft.com/office/drawing/2014/main" id="{93AA46E7-7485-BB41-9A27-71568194B048}"/>
                  </a:ext>
                </a:extLst>
              </p:cNvPr>
              <p:cNvSpPr txBox="1"/>
              <p:nvPr/>
            </p:nvSpPr>
            <p:spPr>
              <a:xfrm>
                <a:off x="3515810" y="261624"/>
                <a:ext cx="439799" cy="307394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ja-JP" sz="900" dirty="0">
                    <a:solidFill>
                      <a:srgbClr val="FF0000"/>
                    </a:solidFill>
                    <a:latin typeface="Arial" panose="020B0604020202020204" pitchFamily="34" charset="0"/>
                    <a:ea typeface="Meiryo UI" panose="020B0604030504040204" pitchFamily="50" charset="-128"/>
                    <a:cs typeface="Arial" panose="020B0604020202020204" pitchFamily="34" charset="0"/>
                  </a:rPr>
                  <a:t>1%</a:t>
                </a:r>
                <a:endParaRPr kumimoji="1" lang="ja-JP" altLang="en-US" sz="900">
                  <a:solidFill>
                    <a:srgbClr val="FF0000"/>
                  </a:solidFill>
                  <a:latin typeface="Arial" panose="020B0604020202020204" pitchFamily="34" charset="0"/>
                  <a:ea typeface="Meiryo UI" panose="020B0604030504040204" pitchFamily="50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33" name="テキスト ボックス 14">
                <a:extLst>
                  <a:ext uri="{FF2B5EF4-FFF2-40B4-BE49-F238E27FC236}">
                    <a16:creationId xmlns:a16="http://schemas.microsoft.com/office/drawing/2014/main" id="{B478A275-63D9-374F-97C0-0A1D58C216DC}"/>
                  </a:ext>
                </a:extLst>
              </p:cNvPr>
              <p:cNvSpPr txBox="1"/>
              <p:nvPr/>
            </p:nvSpPr>
            <p:spPr>
              <a:xfrm>
                <a:off x="3515810" y="1315184"/>
                <a:ext cx="640551" cy="223637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ja-JP" sz="900" dirty="0">
                    <a:solidFill>
                      <a:srgbClr val="FF0000"/>
                    </a:solidFill>
                    <a:latin typeface="Arial" panose="020B0604020202020204" pitchFamily="34" charset="0"/>
                    <a:ea typeface="Meiryo UI" panose="020B0604030504040204" pitchFamily="50" charset="-128"/>
                    <a:cs typeface="Arial" panose="020B0604020202020204" pitchFamily="34" charset="0"/>
                  </a:rPr>
                  <a:t>0.1%</a:t>
                </a:r>
                <a:endParaRPr kumimoji="1" lang="ja-JP" altLang="en-US" sz="900">
                  <a:solidFill>
                    <a:srgbClr val="FF0000"/>
                  </a:solidFill>
                  <a:latin typeface="Arial" panose="020B0604020202020204" pitchFamily="34" charset="0"/>
                  <a:ea typeface="Meiryo UI" panose="020B0604030504040204" pitchFamily="50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36" name="テキスト ボックス 17">
                <a:extLst>
                  <a:ext uri="{FF2B5EF4-FFF2-40B4-BE49-F238E27FC236}">
                    <a16:creationId xmlns:a16="http://schemas.microsoft.com/office/drawing/2014/main" id="{86DC8A9F-4006-AC45-8B08-CE5ADF478C45}"/>
                  </a:ext>
                </a:extLst>
              </p:cNvPr>
              <p:cNvSpPr txBox="1"/>
              <p:nvPr/>
            </p:nvSpPr>
            <p:spPr>
              <a:xfrm>
                <a:off x="1779765" y="1569044"/>
                <a:ext cx="1140186" cy="21100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ja-JP" kern="0" dirty="0">
                    <a:solidFill>
                      <a:schemeClr val="tx1"/>
                    </a:solidFill>
                    <a:latin typeface="Arial" panose="020B0604020202020204" pitchFamily="34" charset="0"/>
                    <a:ea typeface="Meiryo UI" panose="020B0604030504040204" pitchFamily="50" charset="-128"/>
                    <a:cs typeface="Arial" panose="020B0604020202020204" pitchFamily="34" charset="0"/>
                  </a:rPr>
                  <a:t>Sample #1</a:t>
                </a:r>
                <a:endParaRPr kumimoji="1" lang="en-US" altLang="ja-JP" sz="1100" dirty="0">
                  <a:solidFill>
                    <a:schemeClr val="tx1"/>
                  </a:solidFill>
                  <a:latin typeface="Arial" panose="020B0604020202020204" pitchFamily="34" charset="0"/>
                  <a:ea typeface="Meiryo UI" panose="020B0604030504040204" pitchFamily="50" charset="-128"/>
                  <a:cs typeface="Arial" panose="020B0604020202020204" pitchFamily="34" charset="0"/>
                </a:endParaRPr>
              </a:p>
            </p:txBody>
          </p:sp>
          <p:cxnSp>
            <p:nvCxnSpPr>
              <p:cNvPr id="37" name="直線矢印コネクタ 36">
                <a:extLst>
                  <a:ext uri="{FF2B5EF4-FFF2-40B4-BE49-F238E27FC236}">
                    <a16:creationId xmlns:a16="http://schemas.microsoft.com/office/drawing/2014/main" id="{46D07032-2D25-C94E-B3DC-EFADA4376F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19952" y="1526793"/>
                <a:ext cx="355725" cy="341792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テキスト ボックス 27">
              <a:extLst>
                <a:ext uri="{FF2B5EF4-FFF2-40B4-BE49-F238E27FC236}">
                  <a16:creationId xmlns:a16="http://schemas.microsoft.com/office/drawing/2014/main" id="{DA81F305-5351-A147-9513-972B6B8D9B9B}"/>
                </a:ext>
              </a:extLst>
            </p:cNvPr>
            <p:cNvSpPr txBox="1"/>
            <p:nvPr/>
          </p:nvSpPr>
          <p:spPr>
            <a:xfrm>
              <a:off x="2535048" y="4879763"/>
              <a:ext cx="1310987" cy="24188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kern="0" dirty="0">
                  <a:solidFill>
                    <a:schemeClr val="tx1"/>
                  </a:solidFill>
                  <a:latin typeface="Arial" panose="020B0604020202020204" pitchFamily="34" charset="0"/>
                  <a:ea typeface="Meiryo UI" panose="020B0604030504040204" pitchFamily="50" charset="-128"/>
                  <a:cs typeface="Arial" panose="020B0604020202020204" pitchFamily="34" charset="0"/>
                </a:rPr>
                <a:t>Sample #3</a:t>
              </a:r>
              <a:endParaRPr kumimoji="1" lang="en-US" altLang="ja-JP" sz="1100" dirty="0">
                <a:solidFill>
                  <a:schemeClr val="tx1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cxnSp>
          <p:nvCxnSpPr>
            <p:cNvPr id="31" name="直線矢印コネクタ 30">
              <a:extLst>
                <a:ext uri="{FF2B5EF4-FFF2-40B4-BE49-F238E27FC236}">
                  <a16:creationId xmlns:a16="http://schemas.microsoft.com/office/drawing/2014/main" id="{D82E7729-C473-024D-BA80-AC097577DB0C}"/>
                </a:ext>
              </a:extLst>
            </p:cNvPr>
            <p:cNvCxnSpPr>
              <a:cxnSpLocks/>
            </p:cNvCxnSpPr>
            <p:nvPr/>
          </p:nvCxnSpPr>
          <p:spPr>
            <a:xfrm>
              <a:off x="3367043" y="5417245"/>
              <a:ext cx="438764" cy="23014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4184BB4C-4294-794F-ADF9-D892FAFF9957}"/>
              </a:ext>
            </a:extLst>
          </p:cNvPr>
          <p:cNvSpPr/>
          <p:nvPr/>
        </p:nvSpPr>
        <p:spPr>
          <a:xfrm>
            <a:off x="1121353" y="3536641"/>
            <a:ext cx="3321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kern="0" dirty="0">
                <a:solidFill>
                  <a:srgbClr val="000000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lang="ja-JP" altLang="en-US" sz="1600" dirty="0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463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13076</TotalTime>
  <Words>157</Words>
  <Application>Microsoft Macintosh PowerPoint</Application>
  <PresentationFormat>ワイド画面</PresentationFormat>
  <Paragraphs>20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小島　勇貴</dc:creator>
  <cp:lastModifiedBy>小島　勇貴</cp:lastModifiedBy>
  <cp:revision>37</cp:revision>
  <dcterms:created xsi:type="dcterms:W3CDTF">2021-06-07T23:35:46Z</dcterms:created>
  <dcterms:modified xsi:type="dcterms:W3CDTF">2021-11-13T05:01:26Z</dcterms:modified>
</cp:coreProperties>
</file>