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652" r:id="rId2"/>
    <p:sldId id="604" r:id="rId3"/>
    <p:sldId id="660" r:id="rId4"/>
    <p:sldId id="647" r:id="rId5"/>
    <p:sldId id="648" r:id="rId6"/>
    <p:sldId id="649" r:id="rId7"/>
    <p:sldId id="612" r:id="rId8"/>
    <p:sldId id="641" r:id="rId9"/>
    <p:sldId id="658" r:id="rId10"/>
    <p:sldId id="661" r:id="rId11"/>
    <p:sldId id="640" r:id="rId12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BF4F86-BA4F-5348-97B7-7FCA7A4A0C6D}" v="163" dt="2022-01-24T11:35:09.0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23" autoAdjust="0"/>
    <p:restoredTop sz="94660"/>
  </p:normalViewPr>
  <p:slideViewPr>
    <p:cSldViewPr snapToGrid="0">
      <p:cViewPr varScale="1">
        <p:scale>
          <a:sx n="53" d="100"/>
          <a:sy n="53" d="100"/>
        </p:scale>
        <p:origin x="4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이 희승" userId="1c27614857bbc581" providerId="LiveId" clId="{23BF4F86-BA4F-5348-97B7-7FCA7A4A0C6D}"/>
    <pc:docChg chg="undo custSel addSld delSld modSld">
      <pc:chgData name="이 희승" userId="1c27614857bbc581" providerId="LiveId" clId="{23BF4F86-BA4F-5348-97B7-7FCA7A4A0C6D}" dt="2022-01-24T11:35:15.347" v="1130" actId="20577"/>
      <pc:docMkLst>
        <pc:docMk/>
      </pc:docMkLst>
      <pc:sldChg chg="addSp delSp modSp mod delAnim">
        <pc:chgData name="이 희승" userId="1c27614857bbc581" providerId="LiveId" clId="{23BF4F86-BA4F-5348-97B7-7FCA7A4A0C6D}" dt="2022-01-24T11:33:29.623" v="1061" actId="1076"/>
        <pc:sldMkLst>
          <pc:docMk/>
          <pc:sldMk cId="1016185785" sldId="604"/>
        </pc:sldMkLst>
        <pc:spChg chg="mod">
          <ac:chgData name="이 희승" userId="1c27614857bbc581" providerId="LiveId" clId="{23BF4F86-BA4F-5348-97B7-7FCA7A4A0C6D}" dt="2022-01-24T11:32:34.381" v="1037" actId="1076"/>
          <ac:spMkLst>
            <pc:docMk/>
            <pc:sldMk cId="1016185785" sldId="604"/>
            <ac:spMk id="2" creationId="{00000000-0000-0000-0000-000000000000}"/>
          </ac:spMkLst>
        </pc:spChg>
        <pc:spChg chg="mod">
          <ac:chgData name="이 희승" userId="1c27614857bbc581" providerId="LiveId" clId="{23BF4F86-BA4F-5348-97B7-7FCA7A4A0C6D}" dt="2022-01-24T11:32:32.230" v="1036" actId="1076"/>
          <ac:spMkLst>
            <pc:docMk/>
            <pc:sldMk cId="1016185785" sldId="604"/>
            <ac:spMk id="12" creationId="{00000000-0000-0000-0000-000000000000}"/>
          </ac:spMkLst>
        </pc:spChg>
        <pc:spChg chg="mod">
          <ac:chgData name="이 희승" userId="1c27614857bbc581" providerId="LiveId" clId="{23BF4F86-BA4F-5348-97B7-7FCA7A4A0C6D}" dt="2022-01-24T11:32:32.230" v="1036" actId="1076"/>
          <ac:spMkLst>
            <pc:docMk/>
            <pc:sldMk cId="1016185785" sldId="604"/>
            <ac:spMk id="13" creationId="{00000000-0000-0000-0000-000000000000}"/>
          </ac:spMkLst>
        </pc:spChg>
        <pc:spChg chg="mod">
          <ac:chgData name="이 희승" userId="1c27614857bbc581" providerId="LiveId" clId="{23BF4F86-BA4F-5348-97B7-7FCA7A4A0C6D}" dt="2022-01-24T11:32:32.230" v="1036" actId="1076"/>
          <ac:spMkLst>
            <pc:docMk/>
            <pc:sldMk cId="1016185785" sldId="604"/>
            <ac:spMk id="14" creationId="{00000000-0000-0000-0000-000000000000}"/>
          </ac:spMkLst>
        </pc:spChg>
        <pc:spChg chg="mod">
          <ac:chgData name="이 희승" userId="1c27614857bbc581" providerId="LiveId" clId="{23BF4F86-BA4F-5348-97B7-7FCA7A4A0C6D}" dt="2022-01-24T11:32:32.230" v="1036" actId="1076"/>
          <ac:spMkLst>
            <pc:docMk/>
            <pc:sldMk cId="1016185785" sldId="604"/>
            <ac:spMk id="21" creationId="{00000000-0000-0000-0000-000000000000}"/>
          </ac:spMkLst>
        </pc:spChg>
        <pc:spChg chg="mod">
          <ac:chgData name="이 희승" userId="1c27614857bbc581" providerId="LiveId" clId="{23BF4F86-BA4F-5348-97B7-7FCA7A4A0C6D}" dt="2022-01-24T11:32:32.230" v="1036" actId="1076"/>
          <ac:spMkLst>
            <pc:docMk/>
            <pc:sldMk cId="1016185785" sldId="604"/>
            <ac:spMk id="24" creationId="{245933CB-7E85-8249-8A5A-A164543A10FD}"/>
          </ac:spMkLst>
        </pc:spChg>
        <pc:spChg chg="mod">
          <ac:chgData name="이 희승" userId="1c27614857bbc581" providerId="LiveId" clId="{23BF4F86-BA4F-5348-97B7-7FCA7A4A0C6D}" dt="2022-01-24T11:32:32.230" v="1036" actId="1076"/>
          <ac:spMkLst>
            <pc:docMk/>
            <pc:sldMk cId="1016185785" sldId="604"/>
            <ac:spMk id="25" creationId="{574F12A4-F806-F946-A15E-DD5FEA072BCF}"/>
          </ac:spMkLst>
        </pc:spChg>
        <pc:spChg chg="mod">
          <ac:chgData name="이 희승" userId="1c27614857bbc581" providerId="LiveId" clId="{23BF4F86-BA4F-5348-97B7-7FCA7A4A0C6D}" dt="2022-01-24T11:32:32.230" v="1036" actId="1076"/>
          <ac:spMkLst>
            <pc:docMk/>
            <pc:sldMk cId="1016185785" sldId="604"/>
            <ac:spMk id="26" creationId="{FF99D942-F64F-0641-8B6F-999AA76EAD54}"/>
          </ac:spMkLst>
        </pc:spChg>
        <pc:spChg chg="mod">
          <ac:chgData name="이 희승" userId="1c27614857bbc581" providerId="LiveId" clId="{23BF4F86-BA4F-5348-97B7-7FCA7A4A0C6D}" dt="2022-01-24T11:32:32.230" v="1036" actId="1076"/>
          <ac:spMkLst>
            <pc:docMk/>
            <pc:sldMk cId="1016185785" sldId="604"/>
            <ac:spMk id="27" creationId="{2FC5F857-5622-3D40-83A7-845CD2A8E27A}"/>
          </ac:spMkLst>
        </pc:spChg>
        <pc:spChg chg="mod">
          <ac:chgData name="이 희승" userId="1c27614857bbc581" providerId="LiveId" clId="{23BF4F86-BA4F-5348-97B7-7FCA7A4A0C6D}" dt="2022-01-24T11:32:37.663" v="1038" actId="1076"/>
          <ac:spMkLst>
            <pc:docMk/>
            <pc:sldMk cId="1016185785" sldId="604"/>
            <ac:spMk id="28" creationId="{026DFF04-DF0C-5947-8FE5-FD3411B1B80A}"/>
          </ac:spMkLst>
        </pc:spChg>
        <pc:spChg chg="del">
          <ac:chgData name="이 희승" userId="1c27614857bbc581" providerId="LiveId" clId="{23BF4F86-BA4F-5348-97B7-7FCA7A4A0C6D}" dt="2022-01-24T09:35:35.824" v="0" actId="478"/>
          <ac:spMkLst>
            <pc:docMk/>
            <pc:sldMk cId="1016185785" sldId="604"/>
            <ac:spMk id="29" creationId="{FC945713-EC08-A74F-A572-471F8BD2F926}"/>
          </ac:spMkLst>
        </pc:spChg>
        <pc:spChg chg="del">
          <ac:chgData name="이 희승" userId="1c27614857bbc581" providerId="LiveId" clId="{23BF4F86-BA4F-5348-97B7-7FCA7A4A0C6D}" dt="2022-01-24T09:50:47.456" v="157" actId="478"/>
          <ac:spMkLst>
            <pc:docMk/>
            <pc:sldMk cId="1016185785" sldId="604"/>
            <ac:spMk id="30" creationId="{A6900CD1-BFAA-1846-9491-3EAA87ADA67F}"/>
          </ac:spMkLst>
        </pc:spChg>
        <pc:spChg chg="add mod">
          <ac:chgData name="이 희승" userId="1c27614857bbc581" providerId="LiveId" clId="{23BF4F86-BA4F-5348-97B7-7FCA7A4A0C6D}" dt="2022-01-24T11:33:29.623" v="1061" actId="1076"/>
          <ac:spMkLst>
            <pc:docMk/>
            <pc:sldMk cId="1016185785" sldId="604"/>
            <ac:spMk id="38" creationId="{E69D9EAA-B600-1D47-B462-B5410E0E571E}"/>
          </ac:spMkLst>
        </pc:spChg>
        <pc:spChg chg="add del mod">
          <ac:chgData name="이 희승" userId="1c27614857bbc581" providerId="LiveId" clId="{23BF4F86-BA4F-5348-97B7-7FCA7A4A0C6D}" dt="2022-01-24T11:31:26.801" v="1006" actId="478"/>
          <ac:spMkLst>
            <pc:docMk/>
            <pc:sldMk cId="1016185785" sldId="604"/>
            <ac:spMk id="39" creationId="{90B91CD0-533A-DE49-BF1E-DCC17E0873B2}"/>
          </ac:spMkLst>
        </pc:spChg>
        <pc:spChg chg="add mod">
          <ac:chgData name="이 희승" userId="1c27614857bbc581" providerId="LiveId" clId="{23BF4F86-BA4F-5348-97B7-7FCA7A4A0C6D}" dt="2022-01-24T11:33:29.623" v="1061" actId="1076"/>
          <ac:spMkLst>
            <pc:docMk/>
            <pc:sldMk cId="1016185785" sldId="604"/>
            <ac:spMk id="40" creationId="{83E5C64D-0495-0A45-AD31-2816729E6248}"/>
          </ac:spMkLst>
        </pc:spChg>
        <pc:picChg chg="del">
          <ac:chgData name="이 희승" userId="1c27614857bbc581" providerId="LiveId" clId="{23BF4F86-BA4F-5348-97B7-7FCA7A4A0C6D}" dt="2022-01-24T09:47:16.846" v="97" actId="478"/>
          <ac:picMkLst>
            <pc:docMk/>
            <pc:sldMk cId="1016185785" sldId="604"/>
            <ac:picMk id="3" creationId="{00000000-0000-0000-0000-000000000000}"/>
          </ac:picMkLst>
        </pc:picChg>
        <pc:picChg chg="del">
          <ac:chgData name="이 희승" userId="1c27614857bbc581" providerId="LiveId" clId="{23BF4F86-BA4F-5348-97B7-7FCA7A4A0C6D}" dt="2022-01-24T09:47:27.849" v="101" actId="478"/>
          <ac:picMkLst>
            <pc:docMk/>
            <pc:sldMk cId="1016185785" sldId="604"/>
            <ac:picMk id="5" creationId="{00000000-0000-0000-0000-000000000000}"/>
          </ac:picMkLst>
        </pc:picChg>
        <pc:picChg chg="add del mod">
          <ac:chgData name="이 희승" userId="1c27614857bbc581" providerId="LiveId" clId="{23BF4F86-BA4F-5348-97B7-7FCA7A4A0C6D}" dt="2022-01-24T09:46:35.265" v="67" actId="478"/>
          <ac:picMkLst>
            <pc:docMk/>
            <pc:sldMk cId="1016185785" sldId="604"/>
            <ac:picMk id="6" creationId="{F581AA6D-AED8-D746-9909-BA5FA82E9577}"/>
          </ac:picMkLst>
        </pc:picChg>
        <pc:picChg chg="del">
          <ac:chgData name="이 희승" userId="1c27614857bbc581" providerId="LiveId" clId="{23BF4F86-BA4F-5348-97B7-7FCA7A4A0C6D}" dt="2022-01-24T09:47:38.184" v="106" actId="478"/>
          <ac:picMkLst>
            <pc:docMk/>
            <pc:sldMk cId="1016185785" sldId="604"/>
            <ac:picMk id="7" creationId="{00000000-0000-0000-0000-000000000000}"/>
          </ac:picMkLst>
        </pc:picChg>
        <pc:picChg chg="add mod">
          <ac:chgData name="이 희승" userId="1c27614857bbc581" providerId="LiveId" clId="{23BF4F86-BA4F-5348-97B7-7FCA7A4A0C6D}" dt="2022-01-24T11:32:32.230" v="1036" actId="1076"/>
          <ac:picMkLst>
            <pc:docMk/>
            <pc:sldMk cId="1016185785" sldId="604"/>
            <ac:picMk id="9" creationId="{A5B1B8FE-1B8A-8A44-A3E2-0C5F98205C9B}"/>
          </ac:picMkLst>
        </pc:picChg>
        <pc:picChg chg="add mod">
          <ac:chgData name="이 희승" userId="1c27614857bbc581" providerId="LiveId" clId="{23BF4F86-BA4F-5348-97B7-7FCA7A4A0C6D}" dt="2022-01-24T11:32:32.230" v="1036" actId="1076"/>
          <ac:picMkLst>
            <pc:docMk/>
            <pc:sldMk cId="1016185785" sldId="604"/>
            <ac:picMk id="11" creationId="{C1BF4F66-A88A-7741-A4EC-E933B218FA80}"/>
          </ac:picMkLst>
        </pc:picChg>
        <pc:picChg chg="add mod">
          <ac:chgData name="이 희승" userId="1c27614857bbc581" providerId="LiveId" clId="{23BF4F86-BA4F-5348-97B7-7FCA7A4A0C6D}" dt="2022-01-24T11:32:32.230" v="1036" actId="1076"/>
          <ac:picMkLst>
            <pc:docMk/>
            <pc:sldMk cId="1016185785" sldId="604"/>
            <ac:picMk id="16" creationId="{8E77DB3E-1798-1746-9A4D-2A3A173ADAA9}"/>
          </ac:picMkLst>
        </pc:picChg>
        <pc:picChg chg="add mod">
          <ac:chgData name="이 희승" userId="1c27614857bbc581" providerId="LiveId" clId="{23BF4F86-BA4F-5348-97B7-7FCA7A4A0C6D}" dt="2022-01-24T11:32:32.230" v="1036" actId="1076"/>
          <ac:picMkLst>
            <pc:docMk/>
            <pc:sldMk cId="1016185785" sldId="604"/>
            <ac:picMk id="18" creationId="{13A9CB62-303F-2A4C-9FF1-AA7CA6E5DCC0}"/>
          </ac:picMkLst>
        </pc:picChg>
        <pc:picChg chg="del">
          <ac:chgData name="이 희승" userId="1c27614857bbc581" providerId="LiveId" clId="{23BF4F86-BA4F-5348-97B7-7FCA7A4A0C6D}" dt="2022-01-24T09:50:06.023" v="146" actId="478"/>
          <ac:picMkLst>
            <pc:docMk/>
            <pc:sldMk cId="1016185785" sldId="604"/>
            <ac:picMk id="19" creationId="{44252C58-71CE-EA48-8779-1CEC0FA8C1E5}"/>
          </ac:picMkLst>
        </pc:picChg>
        <pc:picChg chg="del">
          <ac:chgData name="이 희승" userId="1c27614857bbc581" providerId="LiveId" clId="{23BF4F86-BA4F-5348-97B7-7FCA7A4A0C6D}" dt="2022-01-24T09:50:06.023" v="146" actId="478"/>
          <ac:picMkLst>
            <pc:docMk/>
            <pc:sldMk cId="1016185785" sldId="604"/>
            <ac:picMk id="22" creationId="{FAB95EC9-1368-9540-980E-A66C50FED2EC}"/>
          </ac:picMkLst>
        </pc:picChg>
        <pc:picChg chg="del mod">
          <ac:chgData name="이 희승" userId="1c27614857bbc581" providerId="LiveId" clId="{23BF4F86-BA4F-5348-97B7-7FCA7A4A0C6D}" dt="2022-01-24T09:50:06.023" v="146" actId="478"/>
          <ac:picMkLst>
            <pc:docMk/>
            <pc:sldMk cId="1016185785" sldId="604"/>
            <ac:picMk id="23" creationId="{1C5D60F2-6E38-1649-A2A8-50CC6ABD3F99}"/>
          </ac:picMkLst>
        </pc:picChg>
        <pc:picChg chg="del">
          <ac:chgData name="이 희승" userId="1c27614857bbc581" providerId="LiveId" clId="{23BF4F86-BA4F-5348-97B7-7FCA7A4A0C6D}" dt="2022-01-24T09:47:28.567" v="102" actId="478"/>
          <ac:picMkLst>
            <pc:docMk/>
            <pc:sldMk cId="1016185785" sldId="604"/>
            <ac:picMk id="31" creationId="{6D89C743-7DC1-D342-B3E3-FDB81B28AB88}"/>
          </ac:picMkLst>
        </pc:picChg>
        <pc:picChg chg="add del mod">
          <ac:chgData name="이 희승" userId="1c27614857bbc581" providerId="LiveId" clId="{23BF4F86-BA4F-5348-97B7-7FCA7A4A0C6D}" dt="2022-01-24T09:46:38.891" v="69" actId="478"/>
          <ac:picMkLst>
            <pc:docMk/>
            <pc:sldMk cId="1016185785" sldId="604"/>
            <ac:picMk id="32" creationId="{3B03BA3D-4862-5841-9E9D-77325E2C69D0}"/>
          </ac:picMkLst>
        </pc:picChg>
        <pc:picChg chg="add del mod">
          <ac:chgData name="이 희승" userId="1c27614857bbc581" providerId="LiveId" clId="{23BF4F86-BA4F-5348-97B7-7FCA7A4A0C6D}" dt="2022-01-24T09:46:38.891" v="69" actId="478"/>
          <ac:picMkLst>
            <pc:docMk/>
            <pc:sldMk cId="1016185785" sldId="604"/>
            <ac:picMk id="33" creationId="{9135A562-18CF-154F-B798-537D66BB9CFE}"/>
          </ac:picMkLst>
        </pc:picChg>
        <pc:picChg chg="add del mod">
          <ac:chgData name="이 희승" userId="1c27614857bbc581" providerId="LiveId" clId="{23BF4F86-BA4F-5348-97B7-7FCA7A4A0C6D}" dt="2022-01-24T09:46:38.891" v="69" actId="478"/>
          <ac:picMkLst>
            <pc:docMk/>
            <pc:sldMk cId="1016185785" sldId="604"/>
            <ac:picMk id="34" creationId="{AFE3735F-429B-2C48-9465-8125B092EA54}"/>
          </ac:picMkLst>
        </pc:picChg>
        <pc:picChg chg="add mod">
          <ac:chgData name="이 희승" userId="1c27614857bbc581" providerId="LiveId" clId="{23BF4F86-BA4F-5348-97B7-7FCA7A4A0C6D}" dt="2022-01-24T11:32:32.230" v="1036" actId="1076"/>
          <ac:picMkLst>
            <pc:docMk/>
            <pc:sldMk cId="1016185785" sldId="604"/>
            <ac:picMk id="35" creationId="{A0F5DE28-A226-254C-A47C-5461D5169CF8}"/>
          </ac:picMkLst>
        </pc:picChg>
        <pc:picChg chg="add mod">
          <ac:chgData name="이 희승" userId="1c27614857bbc581" providerId="LiveId" clId="{23BF4F86-BA4F-5348-97B7-7FCA7A4A0C6D}" dt="2022-01-24T11:32:32.230" v="1036" actId="1076"/>
          <ac:picMkLst>
            <pc:docMk/>
            <pc:sldMk cId="1016185785" sldId="604"/>
            <ac:picMk id="37" creationId="{8F4301CF-1A7D-F14B-A4A0-9AAA2723B92E}"/>
          </ac:picMkLst>
        </pc:picChg>
      </pc:sldChg>
      <pc:sldChg chg="addSp delSp modSp mod delAnim">
        <pc:chgData name="이 희승" userId="1c27614857bbc581" providerId="LiveId" clId="{23BF4F86-BA4F-5348-97B7-7FCA7A4A0C6D}" dt="2022-01-24T11:34:30.512" v="1092" actId="1076"/>
        <pc:sldMkLst>
          <pc:docMk/>
          <pc:sldMk cId="4244815733" sldId="612"/>
        </pc:sldMkLst>
        <pc:spChg chg="mod">
          <ac:chgData name="이 희승" userId="1c27614857bbc581" providerId="LiveId" clId="{23BF4F86-BA4F-5348-97B7-7FCA7A4A0C6D}" dt="2022-01-24T10:47:59.819" v="720" actId="1076"/>
          <ac:spMkLst>
            <pc:docMk/>
            <pc:sldMk cId="4244815733" sldId="612"/>
            <ac:spMk id="12" creationId="{00000000-0000-0000-0000-000000000000}"/>
          </ac:spMkLst>
        </pc:spChg>
        <pc:spChg chg="mod">
          <ac:chgData name="이 희승" userId="1c27614857bbc581" providerId="LiveId" clId="{23BF4F86-BA4F-5348-97B7-7FCA7A4A0C6D}" dt="2022-01-24T10:49:11.432" v="723" actId="207"/>
          <ac:spMkLst>
            <pc:docMk/>
            <pc:sldMk cId="4244815733" sldId="612"/>
            <ac:spMk id="13" creationId="{00000000-0000-0000-0000-000000000000}"/>
          </ac:spMkLst>
        </pc:spChg>
        <pc:spChg chg="mod">
          <ac:chgData name="이 희승" userId="1c27614857bbc581" providerId="LiveId" clId="{23BF4F86-BA4F-5348-97B7-7FCA7A4A0C6D}" dt="2022-01-24T10:49:11.432" v="723" actId="207"/>
          <ac:spMkLst>
            <pc:docMk/>
            <pc:sldMk cId="4244815733" sldId="612"/>
            <ac:spMk id="14" creationId="{00000000-0000-0000-0000-000000000000}"/>
          </ac:spMkLst>
        </pc:spChg>
        <pc:spChg chg="mod">
          <ac:chgData name="이 희승" userId="1c27614857bbc581" providerId="LiveId" clId="{23BF4F86-BA4F-5348-97B7-7FCA7A4A0C6D}" dt="2022-01-24T10:47:50.344" v="719" actId="1076"/>
          <ac:spMkLst>
            <pc:docMk/>
            <pc:sldMk cId="4244815733" sldId="612"/>
            <ac:spMk id="28" creationId="{57420228-4B00-CA46-827A-3E2CACACFFE9}"/>
          </ac:spMkLst>
        </pc:spChg>
        <pc:spChg chg="mod">
          <ac:chgData name="이 희승" userId="1c27614857bbc581" providerId="LiveId" clId="{23BF4F86-BA4F-5348-97B7-7FCA7A4A0C6D}" dt="2022-01-24T10:49:14.473" v="724" actId="207"/>
          <ac:spMkLst>
            <pc:docMk/>
            <pc:sldMk cId="4244815733" sldId="612"/>
            <ac:spMk id="29" creationId="{41EBD337-82CC-504C-8910-1DF3314E4457}"/>
          </ac:spMkLst>
        </pc:spChg>
        <pc:spChg chg="mod">
          <ac:chgData name="이 희승" userId="1c27614857bbc581" providerId="LiveId" clId="{23BF4F86-BA4F-5348-97B7-7FCA7A4A0C6D}" dt="2022-01-24T10:49:14.473" v="724" actId="207"/>
          <ac:spMkLst>
            <pc:docMk/>
            <pc:sldMk cId="4244815733" sldId="612"/>
            <ac:spMk id="30" creationId="{EDA6D6F9-ED87-524C-AA71-305C4748F2FD}"/>
          </ac:spMkLst>
        </pc:spChg>
        <pc:spChg chg="mod">
          <ac:chgData name="이 희승" userId="1c27614857bbc581" providerId="LiveId" clId="{23BF4F86-BA4F-5348-97B7-7FCA7A4A0C6D}" dt="2022-01-24T10:47:35.899" v="715" actId="1076"/>
          <ac:spMkLst>
            <pc:docMk/>
            <pc:sldMk cId="4244815733" sldId="612"/>
            <ac:spMk id="31" creationId="{1885DEC0-C1B1-6A48-A84B-08FE0988881A}"/>
          </ac:spMkLst>
        </pc:spChg>
        <pc:spChg chg="del">
          <ac:chgData name="이 희승" userId="1c27614857bbc581" providerId="LiveId" clId="{23BF4F86-BA4F-5348-97B7-7FCA7A4A0C6D}" dt="2022-01-24T09:35:50.328" v="4" actId="478"/>
          <ac:spMkLst>
            <pc:docMk/>
            <pc:sldMk cId="4244815733" sldId="612"/>
            <ac:spMk id="33" creationId="{39C2D919-1852-A24D-A920-C02DB31BAFD9}"/>
          </ac:spMkLst>
        </pc:spChg>
        <pc:spChg chg="del">
          <ac:chgData name="이 희승" userId="1c27614857bbc581" providerId="LiveId" clId="{23BF4F86-BA4F-5348-97B7-7FCA7A4A0C6D}" dt="2022-01-24T10:48:14.578" v="721" actId="478"/>
          <ac:spMkLst>
            <pc:docMk/>
            <pc:sldMk cId="4244815733" sldId="612"/>
            <ac:spMk id="34" creationId="{C7941840-F7B4-D14A-B0AA-AD5F6456F073}"/>
          </ac:spMkLst>
        </pc:spChg>
        <pc:spChg chg="add mod">
          <ac:chgData name="이 희승" userId="1c27614857bbc581" providerId="LiveId" clId="{23BF4F86-BA4F-5348-97B7-7FCA7A4A0C6D}" dt="2022-01-24T11:34:24.462" v="1090" actId="20577"/>
          <ac:spMkLst>
            <pc:docMk/>
            <pc:sldMk cId="4244815733" sldId="612"/>
            <ac:spMk id="36" creationId="{8D483B54-6C7D-7F45-AE91-33CDD5BF153D}"/>
          </ac:spMkLst>
        </pc:spChg>
        <pc:spChg chg="add mod">
          <ac:chgData name="이 희승" userId="1c27614857bbc581" providerId="LiveId" clId="{23BF4F86-BA4F-5348-97B7-7FCA7A4A0C6D}" dt="2022-01-24T11:34:30.512" v="1092" actId="1076"/>
          <ac:spMkLst>
            <pc:docMk/>
            <pc:sldMk cId="4244815733" sldId="612"/>
            <ac:spMk id="37" creationId="{EFCBC6E1-F467-D241-9657-1BBF83DB57D5}"/>
          </ac:spMkLst>
        </pc:spChg>
        <pc:picChg chg="mod">
          <ac:chgData name="이 희승" userId="1c27614857bbc581" providerId="LiveId" clId="{23BF4F86-BA4F-5348-97B7-7FCA7A4A0C6D}" dt="2022-01-24T11:25:01.768" v="898" actId="208"/>
          <ac:picMkLst>
            <pc:docMk/>
            <pc:sldMk cId="4244815733" sldId="612"/>
            <ac:picMk id="15" creationId="{00000000-0000-0000-0000-000000000000}"/>
          </ac:picMkLst>
        </pc:picChg>
        <pc:picChg chg="mod">
          <ac:chgData name="이 희승" userId="1c27614857bbc581" providerId="LiveId" clId="{23BF4F86-BA4F-5348-97B7-7FCA7A4A0C6D}" dt="2022-01-24T11:25:01.768" v="898" actId="208"/>
          <ac:picMkLst>
            <pc:docMk/>
            <pc:sldMk cId="4244815733" sldId="612"/>
            <ac:picMk id="18" creationId="{00000000-0000-0000-0000-000000000000}"/>
          </ac:picMkLst>
        </pc:picChg>
        <pc:picChg chg="add del mod">
          <ac:chgData name="이 희승" userId="1c27614857bbc581" providerId="LiveId" clId="{23BF4F86-BA4F-5348-97B7-7FCA7A4A0C6D}" dt="2022-01-24T10:46:49.485" v="706" actId="478"/>
          <ac:picMkLst>
            <pc:docMk/>
            <pc:sldMk cId="4244815733" sldId="612"/>
            <ac:picMk id="20" creationId="{3EA35483-CBFF-A448-B68C-ED3688B90D2D}"/>
          </ac:picMkLst>
        </pc:picChg>
        <pc:picChg chg="mod">
          <ac:chgData name="이 희승" userId="1c27614857bbc581" providerId="LiveId" clId="{23BF4F86-BA4F-5348-97B7-7FCA7A4A0C6D}" dt="2022-01-24T11:25:01.768" v="898" actId="208"/>
          <ac:picMkLst>
            <pc:docMk/>
            <pc:sldMk cId="4244815733" sldId="612"/>
            <ac:picMk id="22" creationId="{00000000-0000-0000-0000-000000000000}"/>
          </ac:picMkLst>
        </pc:picChg>
        <pc:picChg chg="add del mod">
          <ac:chgData name="이 희승" userId="1c27614857bbc581" providerId="LiveId" clId="{23BF4F86-BA4F-5348-97B7-7FCA7A4A0C6D}" dt="2022-01-24T10:46:49.485" v="706" actId="478"/>
          <ac:picMkLst>
            <pc:docMk/>
            <pc:sldMk cId="4244815733" sldId="612"/>
            <ac:picMk id="23" creationId="{AD3D0981-94CC-334A-B752-B794112A0610}"/>
          </ac:picMkLst>
        </pc:picChg>
        <pc:picChg chg="mod">
          <ac:chgData name="이 희승" userId="1c27614857bbc581" providerId="LiveId" clId="{23BF4F86-BA4F-5348-97B7-7FCA7A4A0C6D}" dt="2022-01-24T11:25:01.768" v="898" actId="208"/>
          <ac:picMkLst>
            <pc:docMk/>
            <pc:sldMk cId="4244815733" sldId="612"/>
            <ac:picMk id="24" creationId="{121B986A-A27C-1F49-A4E1-56E66041EA9A}"/>
          </ac:picMkLst>
        </pc:picChg>
        <pc:picChg chg="mod">
          <ac:chgData name="이 희승" userId="1c27614857bbc581" providerId="LiveId" clId="{23BF4F86-BA4F-5348-97B7-7FCA7A4A0C6D}" dt="2022-01-24T11:25:01.768" v="898" actId="208"/>
          <ac:picMkLst>
            <pc:docMk/>
            <pc:sldMk cId="4244815733" sldId="612"/>
            <ac:picMk id="26" creationId="{711DCD4E-5D13-CC40-A7CE-EBE1237E9DF2}"/>
          </ac:picMkLst>
        </pc:picChg>
        <pc:picChg chg="mod">
          <ac:chgData name="이 희승" userId="1c27614857bbc581" providerId="LiveId" clId="{23BF4F86-BA4F-5348-97B7-7FCA7A4A0C6D}" dt="2022-01-24T11:25:01.768" v="898" actId="208"/>
          <ac:picMkLst>
            <pc:docMk/>
            <pc:sldMk cId="4244815733" sldId="612"/>
            <ac:picMk id="27" creationId="{C6DD81EC-610D-7B49-A15A-F14AD3EA8E15}"/>
          </ac:picMkLst>
        </pc:picChg>
        <pc:picChg chg="add del mod">
          <ac:chgData name="이 희승" userId="1c27614857bbc581" providerId="LiveId" clId="{23BF4F86-BA4F-5348-97B7-7FCA7A4A0C6D}" dt="2022-01-24T10:46:49.485" v="706" actId="478"/>
          <ac:picMkLst>
            <pc:docMk/>
            <pc:sldMk cId="4244815733" sldId="612"/>
            <ac:picMk id="35" creationId="{75025DA6-DBC0-D448-8D85-15CFE40DC6C6}"/>
          </ac:picMkLst>
        </pc:picChg>
      </pc:sldChg>
      <pc:sldChg chg="addSp delSp modSp mod delAnim">
        <pc:chgData name="이 희승" userId="1c27614857bbc581" providerId="LiveId" clId="{23BF4F86-BA4F-5348-97B7-7FCA7A4A0C6D}" dt="2022-01-24T11:35:15.347" v="1130" actId="20577"/>
        <pc:sldMkLst>
          <pc:docMk/>
          <pc:sldMk cId="2558173389" sldId="640"/>
        </pc:sldMkLst>
        <pc:spChg chg="mod">
          <ac:chgData name="이 희승" userId="1c27614857bbc581" providerId="LiveId" clId="{23BF4F86-BA4F-5348-97B7-7FCA7A4A0C6D}" dt="2022-01-24T11:26:05.196" v="906" actId="207"/>
          <ac:spMkLst>
            <pc:docMk/>
            <pc:sldMk cId="2558173389" sldId="640"/>
            <ac:spMk id="12" creationId="{00000000-0000-0000-0000-000000000000}"/>
          </ac:spMkLst>
        </pc:spChg>
        <pc:spChg chg="del">
          <ac:chgData name="이 희승" userId="1c27614857bbc581" providerId="LiveId" clId="{23BF4F86-BA4F-5348-97B7-7FCA7A4A0C6D}" dt="2022-01-24T09:37:31.058" v="6" actId="478"/>
          <ac:spMkLst>
            <pc:docMk/>
            <pc:sldMk cId="2558173389" sldId="640"/>
            <ac:spMk id="20" creationId="{869F7C9E-E892-A44A-94E8-35BC554C52ED}"/>
          </ac:spMkLst>
        </pc:spChg>
        <pc:spChg chg="add mod">
          <ac:chgData name="이 희승" userId="1c27614857bbc581" providerId="LiveId" clId="{23BF4F86-BA4F-5348-97B7-7FCA7A4A0C6D}" dt="2022-01-24T11:35:15.347" v="1130" actId="20577"/>
          <ac:spMkLst>
            <pc:docMk/>
            <pc:sldMk cId="2558173389" sldId="640"/>
            <ac:spMk id="23" creationId="{FCFEDC91-7C57-6C43-A55B-41E0DE8EE83E}"/>
          </ac:spMkLst>
        </pc:spChg>
        <pc:spChg chg="add mod">
          <ac:chgData name="이 희승" userId="1c27614857bbc581" providerId="LiveId" clId="{23BF4F86-BA4F-5348-97B7-7FCA7A4A0C6D}" dt="2022-01-24T11:35:12.503" v="1124" actId="1076"/>
          <ac:spMkLst>
            <pc:docMk/>
            <pc:sldMk cId="2558173389" sldId="640"/>
            <ac:spMk id="24" creationId="{70601B0F-95AE-284C-82C3-775F37627D3C}"/>
          </ac:spMkLst>
        </pc:spChg>
        <pc:spChg chg="mod">
          <ac:chgData name="이 희승" userId="1c27614857bbc581" providerId="LiveId" clId="{23BF4F86-BA4F-5348-97B7-7FCA7A4A0C6D}" dt="2022-01-24T11:26:05.196" v="906" actId="207"/>
          <ac:spMkLst>
            <pc:docMk/>
            <pc:sldMk cId="2558173389" sldId="640"/>
            <ac:spMk id="26" creationId="{00000000-0000-0000-0000-000000000000}"/>
          </ac:spMkLst>
        </pc:spChg>
        <pc:picChg chg="mod">
          <ac:chgData name="이 희승" userId="1c27614857bbc581" providerId="LiveId" clId="{23BF4F86-BA4F-5348-97B7-7FCA7A4A0C6D}" dt="2022-01-24T11:26:09.750" v="907" actId="208"/>
          <ac:picMkLst>
            <pc:docMk/>
            <pc:sldMk cId="2558173389" sldId="640"/>
            <ac:picMk id="17" creationId="{00000000-0000-0000-0000-000000000000}"/>
          </ac:picMkLst>
        </pc:picChg>
        <pc:picChg chg="mod">
          <ac:chgData name="이 희승" userId="1c27614857bbc581" providerId="LiveId" clId="{23BF4F86-BA4F-5348-97B7-7FCA7A4A0C6D}" dt="2022-01-24T11:26:09.750" v="907" actId="208"/>
          <ac:picMkLst>
            <pc:docMk/>
            <pc:sldMk cId="2558173389" sldId="640"/>
            <ac:picMk id="18" creationId="{00000000-0000-0000-0000-000000000000}"/>
          </ac:picMkLst>
        </pc:picChg>
        <pc:picChg chg="mod">
          <ac:chgData name="이 희승" userId="1c27614857bbc581" providerId="LiveId" clId="{23BF4F86-BA4F-5348-97B7-7FCA7A4A0C6D}" dt="2022-01-24T11:26:09.750" v="907" actId="208"/>
          <ac:picMkLst>
            <pc:docMk/>
            <pc:sldMk cId="2558173389" sldId="640"/>
            <ac:picMk id="22" creationId="{00000000-0000-0000-0000-000000000000}"/>
          </ac:picMkLst>
        </pc:picChg>
        <pc:picChg chg="mod">
          <ac:chgData name="이 희승" userId="1c27614857bbc581" providerId="LiveId" clId="{23BF4F86-BA4F-5348-97B7-7FCA7A4A0C6D}" dt="2022-01-24T11:26:13.182" v="908"/>
          <ac:picMkLst>
            <pc:docMk/>
            <pc:sldMk cId="2558173389" sldId="640"/>
            <ac:picMk id="97282" creationId="{00000000-0000-0000-0000-000000000000}"/>
          </ac:picMkLst>
        </pc:picChg>
        <pc:picChg chg="mod">
          <ac:chgData name="이 희승" userId="1c27614857bbc581" providerId="LiveId" clId="{23BF4F86-BA4F-5348-97B7-7FCA7A4A0C6D}" dt="2022-01-24T11:26:18.651" v="909"/>
          <ac:picMkLst>
            <pc:docMk/>
            <pc:sldMk cId="2558173389" sldId="640"/>
            <ac:picMk id="97283" creationId="{00000000-0000-0000-0000-000000000000}"/>
          </ac:picMkLst>
        </pc:picChg>
        <pc:picChg chg="mod">
          <ac:chgData name="이 희승" userId="1c27614857bbc581" providerId="LiveId" clId="{23BF4F86-BA4F-5348-97B7-7FCA7A4A0C6D}" dt="2022-01-24T11:26:21.642" v="910"/>
          <ac:picMkLst>
            <pc:docMk/>
            <pc:sldMk cId="2558173389" sldId="640"/>
            <ac:picMk id="97284" creationId="{00000000-0000-0000-0000-000000000000}"/>
          </ac:picMkLst>
        </pc:picChg>
        <pc:cxnChg chg="del">
          <ac:chgData name="이 희승" userId="1c27614857bbc581" providerId="LiveId" clId="{23BF4F86-BA4F-5348-97B7-7FCA7A4A0C6D}" dt="2022-01-24T11:25:59.666" v="905" actId="478"/>
          <ac:cxnSpMkLst>
            <pc:docMk/>
            <pc:sldMk cId="2558173389" sldId="640"/>
            <ac:cxnSpMk id="16" creationId="{00000000-0000-0000-0000-000000000000}"/>
          </ac:cxnSpMkLst>
        </pc:cxnChg>
      </pc:sldChg>
      <pc:sldChg chg="addSp delSp modSp mod delAnim">
        <pc:chgData name="이 희승" userId="1c27614857bbc581" providerId="LiveId" clId="{23BF4F86-BA4F-5348-97B7-7FCA7A4A0C6D}" dt="2022-01-24T11:34:42.479" v="1104" actId="20577"/>
        <pc:sldMkLst>
          <pc:docMk/>
          <pc:sldMk cId="157189972" sldId="641"/>
        </pc:sldMkLst>
        <pc:spChg chg="mod">
          <ac:chgData name="이 희승" userId="1c27614857bbc581" providerId="LiveId" clId="{23BF4F86-BA4F-5348-97B7-7FCA7A4A0C6D}" dt="2022-01-24T11:13:47.107" v="791" actId="207"/>
          <ac:spMkLst>
            <pc:docMk/>
            <pc:sldMk cId="157189972" sldId="641"/>
            <ac:spMk id="9" creationId="{00000000-0000-0000-0000-000000000000}"/>
          </ac:spMkLst>
        </pc:spChg>
        <pc:spChg chg="mod">
          <ac:chgData name="이 희승" userId="1c27614857bbc581" providerId="LiveId" clId="{23BF4F86-BA4F-5348-97B7-7FCA7A4A0C6D}" dt="2022-01-24T11:13:28.710" v="787" actId="1076"/>
          <ac:spMkLst>
            <pc:docMk/>
            <pc:sldMk cId="157189972" sldId="641"/>
            <ac:spMk id="10" creationId="{00000000-0000-0000-0000-000000000000}"/>
          </ac:spMkLst>
        </pc:spChg>
        <pc:spChg chg="mod">
          <ac:chgData name="이 희승" userId="1c27614857bbc581" providerId="LiveId" clId="{23BF4F86-BA4F-5348-97B7-7FCA7A4A0C6D}" dt="2022-01-24T11:13:35.918" v="788" actId="1076"/>
          <ac:spMkLst>
            <pc:docMk/>
            <pc:sldMk cId="157189972" sldId="641"/>
            <ac:spMk id="11" creationId="{00000000-0000-0000-0000-000000000000}"/>
          </ac:spMkLst>
        </pc:spChg>
        <pc:spChg chg="mod">
          <ac:chgData name="이 희승" userId="1c27614857bbc581" providerId="LiveId" clId="{23BF4F86-BA4F-5348-97B7-7FCA7A4A0C6D}" dt="2022-01-24T11:13:47.107" v="791" actId="207"/>
          <ac:spMkLst>
            <pc:docMk/>
            <pc:sldMk cId="157189972" sldId="641"/>
            <ac:spMk id="12" creationId="{00000000-0000-0000-0000-000000000000}"/>
          </ac:spMkLst>
        </pc:spChg>
        <pc:spChg chg="mod">
          <ac:chgData name="이 희승" userId="1c27614857bbc581" providerId="LiveId" clId="{23BF4F86-BA4F-5348-97B7-7FCA7A4A0C6D}" dt="2022-01-24T11:13:21.104" v="785" actId="1076"/>
          <ac:spMkLst>
            <pc:docMk/>
            <pc:sldMk cId="157189972" sldId="641"/>
            <ac:spMk id="13" creationId="{00000000-0000-0000-0000-000000000000}"/>
          </ac:spMkLst>
        </pc:spChg>
        <pc:spChg chg="mod">
          <ac:chgData name="이 희승" userId="1c27614857bbc581" providerId="LiveId" clId="{23BF4F86-BA4F-5348-97B7-7FCA7A4A0C6D}" dt="2022-01-24T11:13:17.394" v="784" actId="1076"/>
          <ac:spMkLst>
            <pc:docMk/>
            <pc:sldMk cId="157189972" sldId="641"/>
            <ac:spMk id="14" creationId="{00000000-0000-0000-0000-000000000000}"/>
          </ac:spMkLst>
        </pc:spChg>
        <pc:spChg chg="del">
          <ac:chgData name="이 희승" userId="1c27614857bbc581" providerId="LiveId" clId="{23BF4F86-BA4F-5348-97B7-7FCA7A4A0C6D}" dt="2022-01-24T11:12:21.969" v="767" actId="478"/>
          <ac:spMkLst>
            <pc:docMk/>
            <pc:sldMk cId="157189972" sldId="641"/>
            <ac:spMk id="15" creationId="{00000000-0000-0000-0000-000000000000}"/>
          </ac:spMkLst>
        </pc:spChg>
        <pc:spChg chg="del">
          <ac:chgData name="이 희승" userId="1c27614857bbc581" providerId="LiveId" clId="{23BF4F86-BA4F-5348-97B7-7FCA7A4A0C6D}" dt="2022-01-24T09:35:52.881" v="5" actId="478"/>
          <ac:spMkLst>
            <pc:docMk/>
            <pc:sldMk cId="157189972" sldId="641"/>
            <ac:spMk id="20" creationId="{5B112CEF-ABB2-5244-B4F9-2640EB99B44D}"/>
          </ac:spMkLst>
        </pc:spChg>
        <pc:spChg chg="mod">
          <ac:chgData name="이 희승" userId="1c27614857bbc581" providerId="LiveId" clId="{23BF4F86-BA4F-5348-97B7-7FCA7A4A0C6D}" dt="2022-01-24T11:13:40.818" v="789" actId="1076"/>
          <ac:spMkLst>
            <pc:docMk/>
            <pc:sldMk cId="157189972" sldId="641"/>
            <ac:spMk id="21" creationId="{00000000-0000-0000-0000-000000000000}"/>
          </ac:spMkLst>
        </pc:spChg>
        <pc:spChg chg="mod">
          <ac:chgData name="이 희승" userId="1c27614857bbc581" providerId="LiveId" clId="{23BF4F86-BA4F-5348-97B7-7FCA7A4A0C6D}" dt="2022-01-24T11:13:43.034" v="790" actId="1076"/>
          <ac:spMkLst>
            <pc:docMk/>
            <pc:sldMk cId="157189972" sldId="641"/>
            <ac:spMk id="22" creationId="{00000000-0000-0000-0000-000000000000}"/>
          </ac:spMkLst>
        </pc:spChg>
        <pc:spChg chg="del">
          <ac:chgData name="이 희승" userId="1c27614857bbc581" providerId="LiveId" clId="{23BF4F86-BA4F-5348-97B7-7FCA7A4A0C6D}" dt="2022-01-24T11:12:23.299" v="768" actId="478"/>
          <ac:spMkLst>
            <pc:docMk/>
            <pc:sldMk cId="157189972" sldId="641"/>
            <ac:spMk id="23" creationId="{0A3881F5-F232-4342-9648-B548C8906F78}"/>
          </ac:spMkLst>
        </pc:spChg>
        <pc:spChg chg="add mod">
          <ac:chgData name="이 희승" userId="1c27614857bbc581" providerId="LiveId" clId="{23BF4F86-BA4F-5348-97B7-7FCA7A4A0C6D}" dt="2022-01-24T11:34:36.392" v="1094" actId="1076"/>
          <ac:spMkLst>
            <pc:docMk/>
            <pc:sldMk cId="157189972" sldId="641"/>
            <ac:spMk id="27" creationId="{EF5BF1F2-3E1E-164B-AEC9-90749E4556E9}"/>
          </ac:spMkLst>
        </pc:spChg>
        <pc:spChg chg="add mod">
          <ac:chgData name="이 희승" userId="1c27614857bbc581" providerId="LiveId" clId="{23BF4F86-BA4F-5348-97B7-7FCA7A4A0C6D}" dt="2022-01-24T11:34:42.479" v="1104" actId="20577"/>
          <ac:spMkLst>
            <pc:docMk/>
            <pc:sldMk cId="157189972" sldId="641"/>
            <ac:spMk id="28" creationId="{8FF768FC-65D1-E94F-B1E2-EBFC4D471058}"/>
          </ac:spMkLst>
        </pc:spChg>
        <pc:picChg chg="del">
          <ac:chgData name="이 희승" userId="1c27614857bbc581" providerId="LiveId" clId="{23BF4F86-BA4F-5348-97B7-7FCA7A4A0C6D}" dt="2022-01-24T11:12:01.998" v="756" actId="478"/>
          <ac:picMkLst>
            <pc:docMk/>
            <pc:sldMk cId="157189972" sldId="641"/>
            <ac:picMk id="3" creationId="{00000000-0000-0000-0000-000000000000}"/>
          </ac:picMkLst>
        </pc:picChg>
        <pc:picChg chg="add mod">
          <ac:chgData name="이 희승" userId="1c27614857bbc581" providerId="LiveId" clId="{23BF4F86-BA4F-5348-97B7-7FCA7A4A0C6D}" dt="2022-01-24T11:24:56.822" v="897" actId="208"/>
          <ac:picMkLst>
            <pc:docMk/>
            <pc:sldMk cId="157189972" sldId="641"/>
            <ac:picMk id="4" creationId="{F3A5D3A2-21D3-9E48-ABEA-6C99E92B1825}"/>
          </ac:picMkLst>
        </pc:picChg>
        <pc:picChg chg="del">
          <ac:chgData name="이 희승" userId="1c27614857bbc581" providerId="LiveId" clId="{23BF4F86-BA4F-5348-97B7-7FCA7A4A0C6D}" dt="2022-01-24T11:12:01.998" v="756" actId="478"/>
          <ac:picMkLst>
            <pc:docMk/>
            <pc:sldMk cId="157189972" sldId="641"/>
            <ac:picMk id="5" creationId="{00000000-0000-0000-0000-000000000000}"/>
          </ac:picMkLst>
        </pc:picChg>
        <pc:picChg chg="del">
          <ac:chgData name="이 희승" userId="1c27614857bbc581" providerId="LiveId" clId="{23BF4F86-BA4F-5348-97B7-7FCA7A4A0C6D}" dt="2022-01-24T11:12:01.998" v="756" actId="478"/>
          <ac:picMkLst>
            <pc:docMk/>
            <pc:sldMk cId="157189972" sldId="641"/>
            <ac:picMk id="7" creationId="{00000000-0000-0000-0000-000000000000}"/>
          </ac:picMkLst>
        </pc:picChg>
        <pc:picChg chg="add mod">
          <ac:chgData name="이 희승" userId="1c27614857bbc581" providerId="LiveId" clId="{23BF4F86-BA4F-5348-97B7-7FCA7A4A0C6D}" dt="2022-01-24T11:24:56.822" v="897" actId="208"/>
          <ac:picMkLst>
            <pc:docMk/>
            <pc:sldMk cId="157189972" sldId="641"/>
            <ac:picMk id="8" creationId="{326E8EFF-40CF-D74C-8176-123404633F5A}"/>
          </ac:picMkLst>
        </pc:picChg>
        <pc:picChg chg="add mod">
          <ac:chgData name="이 희승" userId="1c27614857bbc581" providerId="LiveId" clId="{23BF4F86-BA4F-5348-97B7-7FCA7A4A0C6D}" dt="2022-01-24T11:24:56.822" v="897" actId="208"/>
          <ac:picMkLst>
            <pc:docMk/>
            <pc:sldMk cId="157189972" sldId="641"/>
            <ac:picMk id="18" creationId="{CBDEC685-5532-E14A-A942-597EDB4E52AA}"/>
          </ac:picMkLst>
        </pc:picChg>
        <pc:picChg chg="mod">
          <ac:chgData name="이 희승" userId="1c27614857bbc581" providerId="LiveId" clId="{23BF4F86-BA4F-5348-97B7-7FCA7A4A0C6D}" dt="2022-01-24T11:24:56.822" v="897" actId="208"/>
          <ac:picMkLst>
            <pc:docMk/>
            <pc:sldMk cId="157189972" sldId="641"/>
            <ac:picMk id="98306" creationId="{00000000-0000-0000-0000-000000000000}"/>
          </ac:picMkLst>
        </pc:picChg>
        <pc:picChg chg="mod">
          <ac:chgData name="이 희승" userId="1c27614857bbc581" providerId="LiveId" clId="{23BF4F86-BA4F-5348-97B7-7FCA7A4A0C6D}" dt="2022-01-24T11:24:56.822" v="897" actId="208"/>
          <ac:picMkLst>
            <pc:docMk/>
            <pc:sldMk cId="157189972" sldId="641"/>
            <ac:picMk id="98307" creationId="{00000000-0000-0000-0000-000000000000}"/>
          </ac:picMkLst>
        </pc:picChg>
        <pc:picChg chg="mod">
          <ac:chgData name="이 희승" userId="1c27614857bbc581" providerId="LiveId" clId="{23BF4F86-BA4F-5348-97B7-7FCA7A4A0C6D}" dt="2022-01-24T11:24:56.822" v="897" actId="208"/>
          <ac:picMkLst>
            <pc:docMk/>
            <pc:sldMk cId="157189972" sldId="641"/>
            <ac:picMk id="98308" creationId="{00000000-0000-0000-0000-000000000000}"/>
          </ac:picMkLst>
        </pc:picChg>
        <pc:cxnChg chg="del">
          <ac:chgData name="이 희승" userId="1c27614857bbc581" providerId="LiveId" clId="{23BF4F86-BA4F-5348-97B7-7FCA7A4A0C6D}" dt="2022-01-24T11:12:09.687" v="762" actId="478"/>
          <ac:cxnSpMkLst>
            <pc:docMk/>
            <pc:sldMk cId="157189972" sldId="641"/>
            <ac:cxnSpMk id="16" creationId="{00000000-0000-0000-0000-000000000000}"/>
          </ac:cxnSpMkLst>
        </pc:cxnChg>
      </pc:sldChg>
      <pc:sldChg chg="del">
        <pc:chgData name="이 희승" userId="1c27614857bbc581" providerId="LiveId" clId="{23BF4F86-BA4F-5348-97B7-7FCA7A4A0C6D}" dt="2022-01-24T11:25:44.799" v="904" actId="2696"/>
        <pc:sldMkLst>
          <pc:docMk/>
          <pc:sldMk cId="2721687835" sldId="643"/>
        </pc:sldMkLst>
      </pc:sldChg>
      <pc:sldChg chg="addSp delSp modSp mod delAnim">
        <pc:chgData name="이 희승" userId="1c27614857bbc581" providerId="LiveId" clId="{23BF4F86-BA4F-5348-97B7-7FCA7A4A0C6D}" dt="2022-01-24T11:33:07.149" v="1055" actId="20577"/>
        <pc:sldMkLst>
          <pc:docMk/>
          <pc:sldMk cId="266520254" sldId="647"/>
        </pc:sldMkLst>
        <pc:spChg chg="del">
          <ac:chgData name="이 희승" userId="1c27614857bbc581" providerId="LiveId" clId="{23BF4F86-BA4F-5348-97B7-7FCA7A4A0C6D}" dt="2022-01-24T10:08:34.690" v="428" actId="478"/>
          <ac:spMkLst>
            <pc:docMk/>
            <pc:sldMk cId="266520254" sldId="647"/>
            <ac:spMk id="8" creationId="{009F3EB5-B7F6-CF4B-A4AF-E01E85F03EAF}"/>
          </ac:spMkLst>
        </pc:spChg>
        <pc:spChg chg="del">
          <ac:chgData name="이 희승" userId="1c27614857bbc581" providerId="LiveId" clId="{23BF4F86-BA4F-5348-97B7-7FCA7A4A0C6D}" dt="2022-01-24T10:07:47.086" v="419" actId="478"/>
          <ac:spMkLst>
            <pc:docMk/>
            <pc:sldMk cId="266520254" sldId="647"/>
            <ac:spMk id="9" creationId="{00000000-0000-0000-0000-000000000000}"/>
          </ac:spMkLst>
        </pc:spChg>
        <pc:spChg chg="del">
          <ac:chgData name="이 희승" userId="1c27614857bbc581" providerId="LiveId" clId="{23BF4F86-BA4F-5348-97B7-7FCA7A4A0C6D}" dt="2022-01-24T10:07:47.086" v="419" actId="478"/>
          <ac:spMkLst>
            <pc:docMk/>
            <pc:sldMk cId="266520254" sldId="647"/>
            <ac:spMk id="10" creationId="{00000000-0000-0000-0000-000000000000}"/>
          </ac:spMkLst>
        </pc:spChg>
        <pc:spChg chg="del">
          <ac:chgData name="이 희승" userId="1c27614857bbc581" providerId="LiveId" clId="{23BF4F86-BA4F-5348-97B7-7FCA7A4A0C6D}" dt="2022-01-24T10:07:47.086" v="419" actId="478"/>
          <ac:spMkLst>
            <pc:docMk/>
            <pc:sldMk cId="266520254" sldId="647"/>
            <ac:spMk id="11" creationId="{00000000-0000-0000-0000-000000000000}"/>
          </ac:spMkLst>
        </pc:spChg>
        <pc:spChg chg="del">
          <ac:chgData name="이 희승" userId="1c27614857bbc581" providerId="LiveId" clId="{23BF4F86-BA4F-5348-97B7-7FCA7A4A0C6D}" dt="2022-01-24T10:07:47.086" v="419" actId="478"/>
          <ac:spMkLst>
            <pc:docMk/>
            <pc:sldMk cId="266520254" sldId="647"/>
            <ac:spMk id="12" creationId="{00000000-0000-0000-0000-000000000000}"/>
          </ac:spMkLst>
        </pc:spChg>
        <pc:spChg chg="del">
          <ac:chgData name="이 희승" userId="1c27614857bbc581" providerId="LiveId" clId="{23BF4F86-BA4F-5348-97B7-7FCA7A4A0C6D}" dt="2022-01-24T10:07:47.086" v="419" actId="478"/>
          <ac:spMkLst>
            <pc:docMk/>
            <pc:sldMk cId="266520254" sldId="647"/>
            <ac:spMk id="13" creationId="{00000000-0000-0000-0000-000000000000}"/>
          </ac:spMkLst>
        </pc:spChg>
        <pc:spChg chg="del">
          <ac:chgData name="이 희승" userId="1c27614857bbc581" providerId="LiveId" clId="{23BF4F86-BA4F-5348-97B7-7FCA7A4A0C6D}" dt="2022-01-24T10:07:47.086" v="419" actId="478"/>
          <ac:spMkLst>
            <pc:docMk/>
            <pc:sldMk cId="266520254" sldId="647"/>
            <ac:spMk id="14" creationId="{00000000-0000-0000-0000-000000000000}"/>
          </ac:spMkLst>
        </pc:spChg>
        <pc:spChg chg="mod">
          <ac:chgData name="이 희승" userId="1c27614857bbc581" providerId="LiveId" clId="{23BF4F86-BA4F-5348-97B7-7FCA7A4A0C6D}" dt="2022-01-24T11:32:51.411" v="1039" actId="1076"/>
          <ac:spMkLst>
            <pc:docMk/>
            <pc:sldMk cId="266520254" sldId="647"/>
            <ac:spMk id="20" creationId="{00000000-0000-0000-0000-000000000000}"/>
          </ac:spMkLst>
        </pc:spChg>
        <pc:spChg chg="del mod">
          <ac:chgData name="이 희승" userId="1c27614857bbc581" providerId="LiveId" clId="{23BF4F86-BA4F-5348-97B7-7FCA7A4A0C6D}" dt="2022-01-24T10:08:14.615" v="427" actId="478"/>
          <ac:spMkLst>
            <pc:docMk/>
            <pc:sldMk cId="266520254" sldId="647"/>
            <ac:spMk id="21" creationId="{00000000-0000-0000-0000-000000000000}"/>
          </ac:spMkLst>
        </pc:spChg>
        <pc:spChg chg="mod">
          <ac:chgData name="이 희승" userId="1c27614857bbc581" providerId="LiveId" clId="{23BF4F86-BA4F-5348-97B7-7FCA7A4A0C6D}" dt="2022-01-24T10:08:44.706" v="430" actId="1076"/>
          <ac:spMkLst>
            <pc:docMk/>
            <pc:sldMk cId="266520254" sldId="647"/>
            <ac:spMk id="23" creationId="{50610B53-E155-AF42-B111-DC07E07DF895}"/>
          </ac:spMkLst>
        </pc:spChg>
        <pc:spChg chg="del">
          <ac:chgData name="이 희승" userId="1c27614857bbc581" providerId="LiveId" clId="{23BF4F86-BA4F-5348-97B7-7FCA7A4A0C6D}" dt="2022-01-24T09:35:40.328" v="1" actId="478"/>
          <ac:spMkLst>
            <pc:docMk/>
            <pc:sldMk cId="266520254" sldId="647"/>
            <ac:spMk id="25" creationId="{DBA35943-314E-7241-B349-E2258978E0E7}"/>
          </ac:spMkLst>
        </pc:spChg>
        <pc:spChg chg="add del mod">
          <ac:chgData name="이 희승" userId="1c27614857bbc581" providerId="LiveId" clId="{23BF4F86-BA4F-5348-97B7-7FCA7A4A0C6D}" dt="2022-01-24T10:07:57.272" v="422"/>
          <ac:spMkLst>
            <pc:docMk/>
            <pc:sldMk cId="266520254" sldId="647"/>
            <ac:spMk id="31" creationId="{89F4AEE8-DD11-4746-81F3-D3A1C8C81D00}"/>
          </ac:spMkLst>
        </pc:spChg>
        <pc:spChg chg="add del mod">
          <ac:chgData name="이 희승" userId="1c27614857bbc581" providerId="LiveId" clId="{23BF4F86-BA4F-5348-97B7-7FCA7A4A0C6D}" dt="2022-01-24T10:07:57.272" v="422"/>
          <ac:spMkLst>
            <pc:docMk/>
            <pc:sldMk cId="266520254" sldId="647"/>
            <ac:spMk id="32" creationId="{930CAF41-BD01-9B4A-B7D2-CD9971D868EF}"/>
          </ac:spMkLst>
        </pc:spChg>
        <pc:spChg chg="add del mod">
          <ac:chgData name="이 희승" userId="1c27614857bbc581" providerId="LiveId" clId="{23BF4F86-BA4F-5348-97B7-7FCA7A4A0C6D}" dt="2022-01-24T10:07:57.272" v="422"/>
          <ac:spMkLst>
            <pc:docMk/>
            <pc:sldMk cId="266520254" sldId="647"/>
            <ac:spMk id="33" creationId="{46E9FD2B-8E5F-8642-A2B7-2793EC6890AE}"/>
          </ac:spMkLst>
        </pc:spChg>
        <pc:spChg chg="add del mod">
          <ac:chgData name="이 희승" userId="1c27614857bbc581" providerId="LiveId" clId="{23BF4F86-BA4F-5348-97B7-7FCA7A4A0C6D}" dt="2022-01-24T10:07:57.272" v="422"/>
          <ac:spMkLst>
            <pc:docMk/>
            <pc:sldMk cId="266520254" sldId="647"/>
            <ac:spMk id="34" creationId="{EAC2AE26-8A09-BC4E-82A6-32AADD14F528}"/>
          </ac:spMkLst>
        </pc:spChg>
        <pc:spChg chg="add del mod">
          <ac:chgData name="이 희승" userId="1c27614857bbc581" providerId="LiveId" clId="{23BF4F86-BA4F-5348-97B7-7FCA7A4A0C6D}" dt="2022-01-24T10:07:57.272" v="422"/>
          <ac:spMkLst>
            <pc:docMk/>
            <pc:sldMk cId="266520254" sldId="647"/>
            <ac:spMk id="35" creationId="{13654A34-93F0-AB42-A98B-1F08036206A7}"/>
          </ac:spMkLst>
        </pc:spChg>
        <pc:spChg chg="add del mod">
          <ac:chgData name="이 희승" userId="1c27614857bbc581" providerId="LiveId" clId="{23BF4F86-BA4F-5348-97B7-7FCA7A4A0C6D}" dt="2022-01-24T10:07:57.272" v="422"/>
          <ac:spMkLst>
            <pc:docMk/>
            <pc:sldMk cId="266520254" sldId="647"/>
            <ac:spMk id="36" creationId="{42841EB6-5327-BA43-A8CE-46CBD9D80DAA}"/>
          </ac:spMkLst>
        </pc:spChg>
        <pc:spChg chg="add mod">
          <ac:chgData name="이 희승" userId="1c27614857bbc581" providerId="LiveId" clId="{23BF4F86-BA4F-5348-97B7-7FCA7A4A0C6D}" dt="2022-01-24T11:32:51.411" v="1039" actId="1076"/>
          <ac:spMkLst>
            <pc:docMk/>
            <pc:sldMk cId="266520254" sldId="647"/>
            <ac:spMk id="43" creationId="{9E2E164C-CCBB-2D4E-A64E-6137C2192903}"/>
          </ac:spMkLst>
        </pc:spChg>
        <pc:spChg chg="add mod">
          <ac:chgData name="이 희승" userId="1c27614857bbc581" providerId="LiveId" clId="{23BF4F86-BA4F-5348-97B7-7FCA7A4A0C6D}" dt="2022-01-24T11:32:51.411" v="1039" actId="1076"/>
          <ac:spMkLst>
            <pc:docMk/>
            <pc:sldMk cId="266520254" sldId="647"/>
            <ac:spMk id="44" creationId="{93D42E93-BEF5-0F4B-ACF2-4E3B9BD78A21}"/>
          </ac:spMkLst>
        </pc:spChg>
        <pc:spChg chg="add mod">
          <ac:chgData name="이 희승" userId="1c27614857bbc581" providerId="LiveId" clId="{23BF4F86-BA4F-5348-97B7-7FCA7A4A0C6D}" dt="2022-01-24T11:32:51.411" v="1039" actId="1076"/>
          <ac:spMkLst>
            <pc:docMk/>
            <pc:sldMk cId="266520254" sldId="647"/>
            <ac:spMk id="45" creationId="{1E103338-CD1C-3C4B-AF9C-7151AFD72278}"/>
          </ac:spMkLst>
        </pc:spChg>
        <pc:spChg chg="add mod">
          <ac:chgData name="이 희승" userId="1c27614857bbc581" providerId="LiveId" clId="{23BF4F86-BA4F-5348-97B7-7FCA7A4A0C6D}" dt="2022-01-24T11:32:51.411" v="1039" actId="1076"/>
          <ac:spMkLst>
            <pc:docMk/>
            <pc:sldMk cId="266520254" sldId="647"/>
            <ac:spMk id="46" creationId="{F0877621-DFDB-5746-A446-27318ADFEF2D}"/>
          </ac:spMkLst>
        </pc:spChg>
        <pc:spChg chg="add mod">
          <ac:chgData name="이 희승" userId="1c27614857bbc581" providerId="LiveId" clId="{23BF4F86-BA4F-5348-97B7-7FCA7A4A0C6D}" dt="2022-01-24T11:32:51.411" v="1039" actId="1076"/>
          <ac:spMkLst>
            <pc:docMk/>
            <pc:sldMk cId="266520254" sldId="647"/>
            <ac:spMk id="47" creationId="{B933F342-8A33-4F4C-AACE-ADB7A4ADABF3}"/>
          </ac:spMkLst>
        </pc:spChg>
        <pc:spChg chg="add mod">
          <ac:chgData name="이 희승" userId="1c27614857bbc581" providerId="LiveId" clId="{23BF4F86-BA4F-5348-97B7-7FCA7A4A0C6D}" dt="2022-01-24T11:32:51.411" v="1039" actId="1076"/>
          <ac:spMkLst>
            <pc:docMk/>
            <pc:sldMk cId="266520254" sldId="647"/>
            <ac:spMk id="48" creationId="{7271E3DD-A8F2-8E41-A18B-6665E024C785}"/>
          </ac:spMkLst>
        </pc:spChg>
        <pc:spChg chg="add mod">
          <ac:chgData name="이 희승" userId="1c27614857bbc581" providerId="LiveId" clId="{23BF4F86-BA4F-5348-97B7-7FCA7A4A0C6D}" dt="2022-01-24T11:32:56.617" v="1041" actId="1076"/>
          <ac:spMkLst>
            <pc:docMk/>
            <pc:sldMk cId="266520254" sldId="647"/>
            <ac:spMk id="49" creationId="{0303147B-5C84-8143-9DC3-44180AF4E81F}"/>
          </ac:spMkLst>
        </pc:spChg>
        <pc:spChg chg="add mod">
          <ac:chgData name="이 희승" userId="1c27614857bbc581" providerId="LiveId" clId="{23BF4F86-BA4F-5348-97B7-7FCA7A4A0C6D}" dt="2022-01-24T11:33:07.149" v="1055" actId="20577"/>
          <ac:spMkLst>
            <pc:docMk/>
            <pc:sldMk cId="266520254" sldId="647"/>
            <ac:spMk id="50" creationId="{5E6408B8-4688-9340-820D-C93F0B95F578}"/>
          </ac:spMkLst>
        </pc:spChg>
        <pc:picChg chg="del">
          <ac:chgData name="이 희승" userId="1c27614857bbc581" providerId="LiveId" clId="{23BF4F86-BA4F-5348-97B7-7FCA7A4A0C6D}" dt="2022-01-24T10:07:47.086" v="419" actId="478"/>
          <ac:picMkLst>
            <pc:docMk/>
            <pc:sldMk cId="266520254" sldId="647"/>
            <ac:picMk id="15" creationId="{00000000-0000-0000-0000-000000000000}"/>
          </ac:picMkLst>
        </pc:picChg>
        <pc:picChg chg="del">
          <ac:chgData name="이 희승" userId="1c27614857bbc581" providerId="LiveId" clId="{23BF4F86-BA4F-5348-97B7-7FCA7A4A0C6D}" dt="2022-01-24T10:07:47.086" v="419" actId="478"/>
          <ac:picMkLst>
            <pc:docMk/>
            <pc:sldMk cId="266520254" sldId="647"/>
            <ac:picMk id="18" creationId="{00000000-0000-0000-0000-000000000000}"/>
          </ac:picMkLst>
        </pc:picChg>
        <pc:picChg chg="del">
          <ac:chgData name="이 희승" userId="1c27614857bbc581" providerId="LiveId" clId="{23BF4F86-BA4F-5348-97B7-7FCA7A4A0C6D}" dt="2022-01-24T10:07:47.086" v="419" actId="478"/>
          <ac:picMkLst>
            <pc:docMk/>
            <pc:sldMk cId="266520254" sldId="647"/>
            <ac:picMk id="22" creationId="{00000000-0000-0000-0000-000000000000}"/>
          </ac:picMkLst>
        </pc:picChg>
        <pc:picChg chg="add del mod">
          <ac:chgData name="이 희승" userId="1c27614857bbc581" providerId="LiveId" clId="{23BF4F86-BA4F-5348-97B7-7FCA7A4A0C6D}" dt="2022-01-24T10:07:57.272" v="422"/>
          <ac:picMkLst>
            <pc:docMk/>
            <pc:sldMk cId="266520254" sldId="647"/>
            <ac:picMk id="24" creationId="{B71B9899-4DC7-8F44-B1CC-A626FA0353A5}"/>
          </ac:picMkLst>
        </pc:picChg>
        <pc:picChg chg="add del mod">
          <ac:chgData name="이 희승" userId="1c27614857bbc581" providerId="LiveId" clId="{23BF4F86-BA4F-5348-97B7-7FCA7A4A0C6D}" dt="2022-01-24T10:07:57.272" v="422"/>
          <ac:picMkLst>
            <pc:docMk/>
            <pc:sldMk cId="266520254" sldId="647"/>
            <ac:picMk id="26" creationId="{71487731-CBE3-2F48-83CB-8795E5E026AC}"/>
          </ac:picMkLst>
        </pc:picChg>
        <pc:picChg chg="add del mod">
          <ac:chgData name="이 희승" userId="1c27614857bbc581" providerId="LiveId" clId="{23BF4F86-BA4F-5348-97B7-7FCA7A4A0C6D}" dt="2022-01-24T10:07:57.272" v="422"/>
          <ac:picMkLst>
            <pc:docMk/>
            <pc:sldMk cId="266520254" sldId="647"/>
            <ac:picMk id="27" creationId="{0ABE8870-3C09-0D48-86CB-A5556117A873}"/>
          </ac:picMkLst>
        </pc:picChg>
        <pc:picChg chg="add del mod">
          <ac:chgData name="이 희승" userId="1c27614857bbc581" providerId="LiveId" clId="{23BF4F86-BA4F-5348-97B7-7FCA7A4A0C6D}" dt="2022-01-24T10:07:57.272" v="422"/>
          <ac:picMkLst>
            <pc:docMk/>
            <pc:sldMk cId="266520254" sldId="647"/>
            <ac:picMk id="28" creationId="{548D5736-4A9F-2E46-8674-2B0B6F0FA8AA}"/>
          </ac:picMkLst>
        </pc:picChg>
        <pc:picChg chg="add del mod">
          <ac:chgData name="이 희승" userId="1c27614857bbc581" providerId="LiveId" clId="{23BF4F86-BA4F-5348-97B7-7FCA7A4A0C6D}" dt="2022-01-24T10:07:57.272" v="422"/>
          <ac:picMkLst>
            <pc:docMk/>
            <pc:sldMk cId="266520254" sldId="647"/>
            <ac:picMk id="29" creationId="{C8EE80CA-95B7-D947-9E0E-0AA35A2EF2C9}"/>
          </ac:picMkLst>
        </pc:picChg>
        <pc:picChg chg="add del mod">
          <ac:chgData name="이 희승" userId="1c27614857bbc581" providerId="LiveId" clId="{23BF4F86-BA4F-5348-97B7-7FCA7A4A0C6D}" dt="2022-01-24T10:07:57.272" v="422"/>
          <ac:picMkLst>
            <pc:docMk/>
            <pc:sldMk cId="266520254" sldId="647"/>
            <ac:picMk id="30" creationId="{8AE8F7B9-7A0F-B54E-947D-2D9820418DD6}"/>
          </ac:picMkLst>
        </pc:picChg>
        <pc:picChg chg="add mod">
          <ac:chgData name="이 희승" userId="1c27614857bbc581" providerId="LiveId" clId="{23BF4F86-BA4F-5348-97B7-7FCA7A4A0C6D}" dt="2022-01-24T11:32:51.411" v="1039" actId="1076"/>
          <ac:picMkLst>
            <pc:docMk/>
            <pc:sldMk cId="266520254" sldId="647"/>
            <ac:picMk id="37" creationId="{9A7D2286-8179-FF40-B52E-95FB849C5C98}"/>
          </ac:picMkLst>
        </pc:picChg>
        <pc:picChg chg="add mod">
          <ac:chgData name="이 희승" userId="1c27614857bbc581" providerId="LiveId" clId="{23BF4F86-BA4F-5348-97B7-7FCA7A4A0C6D}" dt="2022-01-24T11:32:51.411" v="1039" actId="1076"/>
          <ac:picMkLst>
            <pc:docMk/>
            <pc:sldMk cId="266520254" sldId="647"/>
            <ac:picMk id="38" creationId="{A4694779-5B05-FC4D-BDCF-2ACE9C4FBD50}"/>
          </ac:picMkLst>
        </pc:picChg>
        <pc:picChg chg="add mod">
          <ac:chgData name="이 희승" userId="1c27614857bbc581" providerId="LiveId" clId="{23BF4F86-BA4F-5348-97B7-7FCA7A4A0C6D}" dt="2022-01-24T11:32:51.411" v="1039" actId="1076"/>
          <ac:picMkLst>
            <pc:docMk/>
            <pc:sldMk cId="266520254" sldId="647"/>
            <ac:picMk id="39" creationId="{8F1A9430-0E36-E642-BEE0-A3B36C8E0DC0}"/>
          </ac:picMkLst>
        </pc:picChg>
        <pc:picChg chg="add mod">
          <ac:chgData name="이 희승" userId="1c27614857bbc581" providerId="LiveId" clId="{23BF4F86-BA4F-5348-97B7-7FCA7A4A0C6D}" dt="2022-01-24T11:32:51.411" v="1039" actId="1076"/>
          <ac:picMkLst>
            <pc:docMk/>
            <pc:sldMk cId="266520254" sldId="647"/>
            <ac:picMk id="40" creationId="{8CBA3BC9-0846-B443-9A6B-194354FD05C9}"/>
          </ac:picMkLst>
        </pc:picChg>
        <pc:picChg chg="add mod">
          <ac:chgData name="이 희승" userId="1c27614857bbc581" providerId="LiveId" clId="{23BF4F86-BA4F-5348-97B7-7FCA7A4A0C6D}" dt="2022-01-24T11:32:51.411" v="1039" actId="1076"/>
          <ac:picMkLst>
            <pc:docMk/>
            <pc:sldMk cId="266520254" sldId="647"/>
            <ac:picMk id="41" creationId="{52A21424-B98E-0649-869A-984C98F6A416}"/>
          </ac:picMkLst>
        </pc:picChg>
        <pc:picChg chg="add mod">
          <ac:chgData name="이 희승" userId="1c27614857bbc581" providerId="LiveId" clId="{23BF4F86-BA4F-5348-97B7-7FCA7A4A0C6D}" dt="2022-01-24T11:32:51.411" v="1039" actId="1076"/>
          <ac:picMkLst>
            <pc:docMk/>
            <pc:sldMk cId="266520254" sldId="647"/>
            <ac:picMk id="42" creationId="{25753173-446F-3D44-8E3E-9A55578EF082}"/>
          </ac:picMkLst>
        </pc:picChg>
        <pc:picChg chg="del">
          <ac:chgData name="이 희승" userId="1c27614857bbc581" providerId="LiveId" clId="{23BF4F86-BA4F-5348-97B7-7FCA7A4A0C6D}" dt="2022-01-24T10:07:47.086" v="419" actId="478"/>
          <ac:picMkLst>
            <pc:docMk/>
            <pc:sldMk cId="266520254" sldId="647"/>
            <ac:picMk id="100354" creationId="{00000000-0000-0000-0000-000000000000}"/>
          </ac:picMkLst>
        </pc:picChg>
        <pc:picChg chg="del">
          <ac:chgData name="이 희승" userId="1c27614857bbc581" providerId="LiveId" clId="{23BF4F86-BA4F-5348-97B7-7FCA7A4A0C6D}" dt="2022-01-24T10:07:47.086" v="419" actId="478"/>
          <ac:picMkLst>
            <pc:docMk/>
            <pc:sldMk cId="266520254" sldId="647"/>
            <ac:picMk id="100355" creationId="{00000000-0000-0000-0000-000000000000}"/>
          </ac:picMkLst>
        </pc:picChg>
        <pc:picChg chg="del">
          <ac:chgData name="이 희승" userId="1c27614857bbc581" providerId="LiveId" clId="{23BF4F86-BA4F-5348-97B7-7FCA7A4A0C6D}" dt="2022-01-24T10:07:47.086" v="419" actId="478"/>
          <ac:picMkLst>
            <pc:docMk/>
            <pc:sldMk cId="266520254" sldId="647"/>
            <ac:picMk id="100357" creationId="{00000000-0000-0000-0000-000000000000}"/>
          </ac:picMkLst>
        </pc:picChg>
        <pc:cxnChg chg="del">
          <ac:chgData name="이 희승" userId="1c27614857bbc581" providerId="LiveId" clId="{23BF4F86-BA4F-5348-97B7-7FCA7A4A0C6D}" dt="2022-01-24T10:08:06.390" v="425" actId="478"/>
          <ac:cxnSpMkLst>
            <pc:docMk/>
            <pc:sldMk cId="266520254" sldId="647"/>
            <ac:cxnSpMk id="16" creationId="{00000000-0000-0000-0000-000000000000}"/>
          </ac:cxnSpMkLst>
        </pc:cxnChg>
      </pc:sldChg>
      <pc:sldChg chg="addSp delSp modSp mod delAnim">
        <pc:chgData name="이 희승" userId="1c27614857bbc581" providerId="LiveId" clId="{23BF4F86-BA4F-5348-97B7-7FCA7A4A0C6D}" dt="2022-01-24T11:33:47.666" v="1071" actId="20577"/>
        <pc:sldMkLst>
          <pc:docMk/>
          <pc:sldMk cId="3585985529" sldId="648"/>
        </pc:sldMkLst>
        <pc:spChg chg="mod">
          <ac:chgData name="이 희승" userId="1c27614857bbc581" providerId="LiveId" clId="{23BF4F86-BA4F-5348-97B7-7FCA7A4A0C6D}" dt="2022-01-24T10:09:52.716" v="433" actId="207"/>
          <ac:spMkLst>
            <pc:docMk/>
            <pc:sldMk cId="3585985529" sldId="648"/>
            <ac:spMk id="10" creationId="{00000000-0000-0000-0000-000000000000}"/>
          </ac:spMkLst>
        </pc:spChg>
        <pc:spChg chg="mod">
          <ac:chgData name="이 희승" userId="1c27614857bbc581" providerId="LiveId" clId="{23BF4F86-BA4F-5348-97B7-7FCA7A4A0C6D}" dt="2022-01-24T10:09:52.716" v="433" actId="207"/>
          <ac:spMkLst>
            <pc:docMk/>
            <pc:sldMk cId="3585985529" sldId="648"/>
            <ac:spMk id="11" creationId="{00000000-0000-0000-0000-000000000000}"/>
          </ac:spMkLst>
        </pc:spChg>
        <pc:spChg chg="mod">
          <ac:chgData name="이 희승" userId="1c27614857bbc581" providerId="LiveId" clId="{23BF4F86-BA4F-5348-97B7-7FCA7A4A0C6D}" dt="2022-01-24T10:10:04.092" v="458" actId="1038"/>
          <ac:spMkLst>
            <pc:docMk/>
            <pc:sldMk cId="3585985529" sldId="648"/>
            <ac:spMk id="13" creationId="{00000000-0000-0000-0000-000000000000}"/>
          </ac:spMkLst>
        </pc:spChg>
        <pc:spChg chg="mod">
          <ac:chgData name="이 희승" userId="1c27614857bbc581" providerId="LiveId" clId="{23BF4F86-BA4F-5348-97B7-7FCA7A4A0C6D}" dt="2022-01-24T10:10:00.026" v="447" actId="1038"/>
          <ac:spMkLst>
            <pc:docMk/>
            <pc:sldMk cId="3585985529" sldId="648"/>
            <ac:spMk id="14" creationId="{00000000-0000-0000-0000-000000000000}"/>
          </ac:spMkLst>
        </pc:spChg>
        <pc:spChg chg="del">
          <ac:chgData name="이 희승" userId="1c27614857bbc581" providerId="LiveId" clId="{23BF4F86-BA4F-5348-97B7-7FCA7A4A0C6D}" dt="2022-01-24T10:09:19.943" v="432" actId="478"/>
          <ac:spMkLst>
            <pc:docMk/>
            <pc:sldMk cId="3585985529" sldId="648"/>
            <ac:spMk id="22" creationId="{B901F8FD-82B6-914B-BC62-1CF7B0E1E992}"/>
          </ac:spMkLst>
        </pc:spChg>
        <pc:spChg chg="add mod">
          <ac:chgData name="이 희승" userId="1c27614857bbc581" providerId="LiveId" clId="{23BF4F86-BA4F-5348-97B7-7FCA7A4A0C6D}" dt="2022-01-24T11:33:47.666" v="1071" actId="20577"/>
          <ac:spMkLst>
            <pc:docMk/>
            <pc:sldMk cId="3585985529" sldId="648"/>
            <ac:spMk id="23" creationId="{C25BD1A9-BF70-534A-8FEC-70425082BD72}"/>
          </ac:spMkLst>
        </pc:spChg>
        <pc:spChg chg="add mod">
          <ac:chgData name="이 희승" userId="1c27614857bbc581" providerId="LiveId" clId="{23BF4F86-BA4F-5348-97B7-7FCA7A4A0C6D}" dt="2022-01-24T11:33:45.385" v="1065" actId="1076"/>
          <ac:spMkLst>
            <pc:docMk/>
            <pc:sldMk cId="3585985529" sldId="648"/>
            <ac:spMk id="24" creationId="{4BE00ADC-DEB7-0D43-8423-B64A7CCC1D14}"/>
          </ac:spMkLst>
        </pc:spChg>
        <pc:spChg chg="del">
          <ac:chgData name="이 희승" userId="1c27614857bbc581" providerId="LiveId" clId="{23BF4F86-BA4F-5348-97B7-7FCA7A4A0C6D}" dt="2022-01-24T09:35:42.183" v="2" actId="478"/>
          <ac:spMkLst>
            <pc:docMk/>
            <pc:sldMk cId="3585985529" sldId="648"/>
            <ac:spMk id="27" creationId="{00000000-0000-0000-0000-000000000000}"/>
          </ac:spMkLst>
        </pc:spChg>
        <pc:picChg chg="mod">
          <ac:chgData name="이 희승" userId="1c27614857bbc581" providerId="LiveId" clId="{23BF4F86-BA4F-5348-97B7-7FCA7A4A0C6D}" dt="2022-01-24T11:25:17.229" v="903" actId="208"/>
          <ac:picMkLst>
            <pc:docMk/>
            <pc:sldMk cId="3585985529" sldId="648"/>
            <ac:picMk id="3" creationId="{00000000-0000-0000-0000-000000000000}"/>
          </ac:picMkLst>
        </pc:picChg>
        <pc:picChg chg="mod">
          <ac:chgData name="이 희승" userId="1c27614857bbc581" providerId="LiveId" clId="{23BF4F86-BA4F-5348-97B7-7FCA7A4A0C6D}" dt="2022-01-24T11:25:17.229" v="903" actId="208"/>
          <ac:picMkLst>
            <pc:docMk/>
            <pc:sldMk cId="3585985529" sldId="648"/>
            <ac:picMk id="5" creationId="{00000000-0000-0000-0000-000000000000}"/>
          </ac:picMkLst>
        </pc:picChg>
        <pc:picChg chg="mod">
          <ac:chgData name="이 희승" userId="1c27614857bbc581" providerId="LiveId" clId="{23BF4F86-BA4F-5348-97B7-7FCA7A4A0C6D}" dt="2022-01-24T11:25:17.229" v="903" actId="208"/>
          <ac:picMkLst>
            <pc:docMk/>
            <pc:sldMk cId="3585985529" sldId="648"/>
            <ac:picMk id="7" creationId="{00000000-0000-0000-0000-000000000000}"/>
          </ac:picMkLst>
        </pc:picChg>
        <pc:picChg chg="mod">
          <ac:chgData name="이 희승" userId="1c27614857bbc581" providerId="LiveId" clId="{23BF4F86-BA4F-5348-97B7-7FCA7A4A0C6D}" dt="2022-01-24T11:25:17.229" v="903" actId="208"/>
          <ac:picMkLst>
            <pc:docMk/>
            <pc:sldMk cId="3585985529" sldId="648"/>
            <ac:picMk id="101378" creationId="{00000000-0000-0000-0000-000000000000}"/>
          </ac:picMkLst>
        </pc:picChg>
        <pc:picChg chg="mod">
          <ac:chgData name="이 희승" userId="1c27614857bbc581" providerId="LiveId" clId="{23BF4F86-BA4F-5348-97B7-7FCA7A4A0C6D}" dt="2022-01-24T11:25:17.229" v="903" actId="208"/>
          <ac:picMkLst>
            <pc:docMk/>
            <pc:sldMk cId="3585985529" sldId="648"/>
            <ac:picMk id="101382" creationId="{00000000-0000-0000-0000-000000000000}"/>
          </ac:picMkLst>
        </pc:picChg>
        <pc:picChg chg="mod">
          <ac:chgData name="이 희승" userId="1c27614857bbc581" providerId="LiveId" clId="{23BF4F86-BA4F-5348-97B7-7FCA7A4A0C6D}" dt="2022-01-24T11:25:17.229" v="903" actId="208"/>
          <ac:picMkLst>
            <pc:docMk/>
            <pc:sldMk cId="3585985529" sldId="648"/>
            <ac:picMk id="101384" creationId="{00000000-0000-0000-0000-000000000000}"/>
          </ac:picMkLst>
        </pc:picChg>
        <pc:cxnChg chg="del">
          <ac:chgData name="이 희승" userId="1c27614857bbc581" providerId="LiveId" clId="{23BF4F86-BA4F-5348-97B7-7FCA7A4A0C6D}" dt="2022-01-24T11:25:13.693" v="902" actId="478"/>
          <ac:cxnSpMkLst>
            <pc:docMk/>
            <pc:sldMk cId="3585985529" sldId="648"/>
            <ac:cxnSpMk id="16" creationId="{00000000-0000-0000-0000-000000000000}"/>
          </ac:cxnSpMkLst>
        </pc:cxnChg>
      </pc:sldChg>
      <pc:sldChg chg="addSp delSp modSp mod delAnim">
        <pc:chgData name="이 희승" userId="1c27614857bbc581" providerId="LiveId" clId="{23BF4F86-BA4F-5348-97B7-7FCA7A4A0C6D}" dt="2022-01-24T11:34:11.171" v="1082" actId="20577"/>
        <pc:sldMkLst>
          <pc:docMk/>
          <pc:sldMk cId="2654937461" sldId="649"/>
        </pc:sldMkLst>
        <pc:spChg chg="mod">
          <ac:chgData name="이 희승" userId="1c27614857bbc581" providerId="LiveId" clId="{23BF4F86-BA4F-5348-97B7-7FCA7A4A0C6D}" dt="2022-01-24T10:42:17.761" v="648" actId="207"/>
          <ac:spMkLst>
            <pc:docMk/>
            <pc:sldMk cId="2654937461" sldId="649"/>
            <ac:spMk id="10" creationId="{00000000-0000-0000-0000-000000000000}"/>
          </ac:spMkLst>
        </pc:spChg>
        <pc:spChg chg="mod">
          <ac:chgData name="이 희승" userId="1c27614857bbc581" providerId="LiveId" clId="{23BF4F86-BA4F-5348-97B7-7FCA7A4A0C6D}" dt="2022-01-24T10:42:17.761" v="648" actId="207"/>
          <ac:spMkLst>
            <pc:docMk/>
            <pc:sldMk cId="2654937461" sldId="649"/>
            <ac:spMk id="11" creationId="{00000000-0000-0000-0000-000000000000}"/>
          </ac:spMkLst>
        </pc:spChg>
        <pc:spChg chg="mod">
          <ac:chgData name="이 희승" userId="1c27614857bbc581" providerId="LiveId" clId="{23BF4F86-BA4F-5348-97B7-7FCA7A4A0C6D}" dt="2022-01-24T11:33:58.825" v="1072" actId="1076"/>
          <ac:spMkLst>
            <pc:docMk/>
            <pc:sldMk cId="2654937461" sldId="649"/>
            <ac:spMk id="12" creationId="{00000000-0000-0000-0000-000000000000}"/>
          </ac:spMkLst>
        </pc:spChg>
        <pc:spChg chg="mod">
          <ac:chgData name="이 희승" userId="1c27614857bbc581" providerId="LiveId" clId="{23BF4F86-BA4F-5348-97B7-7FCA7A4A0C6D}" dt="2022-01-24T11:33:58.825" v="1072" actId="1076"/>
          <ac:spMkLst>
            <pc:docMk/>
            <pc:sldMk cId="2654937461" sldId="649"/>
            <ac:spMk id="13" creationId="{00000000-0000-0000-0000-000000000000}"/>
          </ac:spMkLst>
        </pc:spChg>
        <pc:spChg chg="mod">
          <ac:chgData name="이 희승" userId="1c27614857bbc581" providerId="LiveId" clId="{23BF4F86-BA4F-5348-97B7-7FCA7A4A0C6D}" dt="2022-01-24T11:33:58.825" v="1072" actId="1076"/>
          <ac:spMkLst>
            <pc:docMk/>
            <pc:sldMk cId="2654937461" sldId="649"/>
            <ac:spMk id="14" creationId="{00000000-0000-0000-0000-000000000000}"/>
          </ac:spMkLst>
        </pc:spChg>
        <pc:spChg chg="del">
          <ac:chgData name="이 희승" userId="1c27614857bbc581" providerId="LiveId" clId="{23BF4F86-BA4F-5348-97B7-7FCA7A4A0C6D}" dt="2022-01-24T09:35:44.755" v="3" actId="478"/>
          <ac:spMkLst>
            <pc:docMk/>
            <pc:sldMk cId="2654937461" sldId="649"/>
            <ac:spMk id="19" creationId="{F6AF4C34-A630-D249-8B5E-289AF0777B14}"/>
          </ac:spMkLst>
        </pc:spChg>
        <pc:spChg chg="mod">
          <ac:chgData name="이 희승" userId="1c27614857bbc581" providerId="LiveId" clId="{23BF4F86-BA4F-5348-97B7-7FCA7A4A0C6D}" dt="2022-01-24T10:42:22.067" v="649" actId="1076"/>
          <ac:spMkLst>
            <pc:docMk/>
            <pc:sldMk cId="2654937461" sldId="649"/>
            <ac:spMk id="20" creationId="{00000000-0000-0000-0000-000000000000}"/>
          </ac:spMkLst>
        </pc:spChg>
        <pc:spChg chg="del">
          <ac:chgData name="이 희승" userId="1c27614857bbc581" providerId="LiveId" clId="{23BF4F86-BA4F-5348-97B7-7FCA7A4A0C6D}" dt="2022-01-24T10:41:39.928" v="638" actId="478"/>
          <ac:spMkLst>
            <pc:docMk/>
            <pc:sldMk cId="2654937461" sldId="649"/>
            <ac:spMk id="21" creationId="{00000000-0000-0000-0000-000000000000}"/>
          </ac:spMkLst>
        </pc:spChg>
        <pc:spChg chg="del">
          <ac:chgData name="이 희승" userId="1c27614857bbc581" providerId="LiveId" clId="{23BF4F86-BA4F-5348-97B7-7FCA7A4A0C6D}" dt="2022-01-24T10:42:25.564" v="650" actId="478"/>
          <ac:spMkLst>
            <pc:docMk/>
            <pc:sldMk cId="2654937461" sldId="649"/>
            <ac:spMk id="24" creationId="{83253438-0B72-704F-8366-CBF7EA47FBD6}"/>
          </ac:spMkLst>
        </pc:spChg>
        <pc:spChg chg="add mod">
          <ac:chgData name="이 희승" userId="1c27614857bbc581" providerId="LiveId" clId="{23BF4F86-BA4F-5348-97B7-7FCA7A4A0C6D}" dt="2022-01-24T11:34:05.902" v="1074" actId="1076"/>
          <ac:spMkLst>
            <pc:docMk/>
            <pc:sldMk cId="2654937461" sldId="649"/>
            <ac:spMk id="31" creationId="{6B70CAA2-3B3E-1F45-AB7A-41C463CE277A}"/>
          </ac:spMkLst>
        </pc:spChg>
        <pc:spChg chg="add mod">
          <ac:chgData name="이 희승" userId="1c27614857bbc581" providerId="LiveId" clId="{23BF4F86-BA4F-5348-97B7-7FCA7A4A0C6D}" dt="2022-01-24T11:34:11.171" v="1082" actId="20577"/>
          <ac:spMkLst>
            <pc:docMk/>
            <pc:sldMk cId="2654937461" sldId="649"/>
            <ac:spMk id="32" creationId="{E3F0D567-22C0-BC4B-AA43-F3ABD98CD0DF}"/>
          </ac:spMkLst>
        </pc:spChg>
        <pc:picChg chg="add del mod">
          <ac:chgData name="이 희승" userId="1c27614857bbc581" providerId="LiveId" clId="{23BF4F86-BA4F-5348-97B7-7FCA7A4A0C6D}" dt="2022-01-24T10:22:43.995" v="622" actId="478"/>
          <ac:picMkLst>
            <pc:docMk/>
            <pc:sldMk cId="2654937461" sldId="649"/>
            <ac:picMk id="3" creationId="{A9410DB6-86E5-BF4C-B2F0-CBE5B5F19CE9}"/>
          </ac:picMkLst>
        </pc:picChg>
        <pc:picChg chg="del">
          <ac:chgData name="이 희승" userId="1c27614857bbc581" providerId="LiveId" clId="{23BF4F86-BA4F-5348-97B7-7FCA7A4A0C6D}" dt="2022-01-24T10:41:14.176" v="628" actId="478"/>
          <ac:picMkLst>
            <pc:docMk/>
            <pc:sldMk cId="2654937461" sldId="649"/>
            <ac:picMk id="15" creationId="{00000000-0000-0000-0000-000000000000}"/>
          </ac:picMkLst>
        </pc:picChg>
        <pc:picChg chg="del">
          <ac:chgData name="이 희승" userId="1c27614857bbc581" providerId="LiveId" clId="{23BF4F86-BA4F-5348-97B7-7FCA7A4A0C6D}" dt="2022-01-24T10:41:14.582" v="629" actId="478"/>
          <ac:picMkLst>
            <pc:docMk/>
            <pc:sldMk cId="2654937461" sldId="649"/>
            <ac:picMk id="18" creationId="{00000000-0000-0000-0000-000000000000}"/>
          </ac:picMkLst>
        </pc:picChg>
        <pc:picChg chg="del">
          <ac:chgData name="이 희승" userId="1c27614857bbc581" providerId="LiveId" clId="{23BF4F86-BA4F-5348-97B7-7FCA7A4A0C6D}" dt="2022-01-24T10:41:14.944" v="630" actId="478"/>
          <ac:picMkLst>
            <pc:docMk/>
            <pc:sldMk cId="2654937461" sldId="649"/>
            <ac:picMk id="22" creationId="{00000000-0000-0000-0000-000000000000}"/>
          </ac:picMkLst>
        </pc:picChg>
        <pc:picChg chg="add mod">
          <ac:chgData name="이 희승" userId="1c27614857bbc581" providerId="LiveId" clId="{23BF4F86-BA4F-5348-97B7-7FCA7A4A0C6D}" dt="2022-01-24T11:33:58.825" v="1072" actId="1076"/>
          <ac:picMkLst>
            <pc:docMk/>
            <pc:sldMk cId="2654937461" sldId="649"/>
            <ac:picMk id="25" creationId="{9B52B942-FD83-0442-8A6B-9D17190BD272}"/>
          </ac:picMkLst>
        </pc:picChg>
        <pc:picChg chg="add mod">
          <ac:chgData name="이 희승" userId="1c27614857bbc581" providerId="LiveId" clId="{23BF4F86-BA4F-5348-97B7-7FCA7A4A0C6D}" dt="2022-01-24T11:33:58.825" v="1072" actId="1076"/>
          <ac:picMkLst>
            <pc:docMk/>
            <pc:sldMk cId="2654937461" sldId="649"/>
            <ac:picMk id="26" creationId="{4948020D-CCFA-1E45-9134-F31F59664E3C}"/>
          </ac:picMkLst>
        </pc:picChg>
        <pc:picChg chg="add mod">
          <ac:chgData name="이 희승" userId="1c27614857bbc581" providerId="LiveId" clId="{23BF4F86-BA4F-5348-97B7-7FCA7A4A0C6D}" dt="2022-01-24T11:33:58.825" v="1072" actId="1076"/>
          <ac:picMkLst>
            <pc:docMk/>
            <pc:sldMk cId="2654937461" sldId="649"/>
            <ac:picMk id="27" creationId="{D2C67DEC-9D67-7046-9C29-8EE62D8CA1CB}"/>
          </ac:picMkLst>
        </pc:picChg>
        <pc:picChg chg="add mod">
          <ac:chgData name="이 희승" userId="1c27614857bbc581" providerId="LiveId" clId="{23BF4F86-BA4F-5348-97B7-7FCA7A4A0C6D}" dt="2022-01-24T11:25:08.104" v="899" actId="208"/>
          <ac:picMkLst>
            <pc:docMk/>
            <pc:sldMk cId="2654937461" sldId="649"/>
            <ac:picMk id="28" creationId="{F6DC89DF-417D-AA4C-9A9C-EC5C86A35AA4}"/>
          </ac:picMkLst>
        </pc:picChg>
        <pc:picChg chg="add mod">
          <ac:chgData name="이 희승" userId="1c27614857bbc581" providerId="LiveId" clId="{23BF4F86-BA4F-5348-97B7-7FCA7A4A0C6D}" dt="2022-01-24T11:25:08.104" v="899" actId="208"/>
          <ac:picMkLst>
            <pc:docMk/>
            <pc:sldMk cId="2654937461" sldId="649"/>
            <ac:picMk id="29" creationId="{ED270262-D4CF-5E4F-A403-95D508EA4CA0}"/>
          </ac:picMkLst>
        </pc:picChg>
        <pc:picChg chg="add mod">
          <ac:chgData name="이 희승" userId="1c27614857bbc581" providerId="LiveId" clId="{23BF4F86-BA4F-5348-97B7-7FCA7A4A0C6D}" dt="2022-01-24T11:25:08.104" v="899" actId="208"/>
          <ac:picMkLst>
            <pc:docMk/>
            <pc:sldMk cId="2654937461" sldId="649"/>
            <ac:picMk id="30" creationId="{2C604D2C-3AC4-FE49-BF18-BC92B7B9D143}"/>
          </ac:picMkLst>
        </pc:picChg>
        <pc:picChg chg="del">
          <ac:chgData name="이 희승" userId="1c27614857bbc581" providerId="LiveId" clId="{23BF4F86-BA4F-5348-97B7-7FCA7A4A0C6D}" dt="2022-01-24T10:21:59.611" v="596" actId="478"/>
          <ac:picMkLst>
            <pc:docMk/>
            <pc:sldMk cId="2654937461" sldId="649"/>
            <ac:picMk id="102402" creationId="{00000000-0000-0000-0000-000000000000}"/>
          </ac:picMkLst>
        </pc:picChg>
        <pc:picChg chg="del">
          <ac:chgData name="이 희승" userId="1c27614857bbc581" providerId="LiveId" clId="{23BF4F86-BA4F-5348-97B7-7FCA7A4A0C6D}" dt="2022-01-24T10:21:59.611" v="596" actId="478"/>
          <ac:picMkLst>
            <pc:docMk/>
            <pc:sldMk cId="2654937461" sldId="649"/>
            <ac:picMk id="102403" creationId="{00000000-0000-0000-0000-000000000000}"/>
          </ac:picMkLst>
        </pc:picChg>
        <pc:picChg chg="del">
          <ac:chgData name="이 희승" userId="1c27614857bbc581" providerId="LiveId" clId="{23BF4F86-BA4F-5348-97B7-7FCA7A4A0C6D}" dt="2022-01-24T10:21:59.611" v="596" actId="478"/>
          <ac:picMkLst>
            <pc:docMk/>
            <pc:sldMk cId="2654937461" sldId="649"/>
            <ac:picMk id="102404" creationId="{00000000-0000-0000-0000-000000000000}"/>
          </ac:picMkLst>
        </pc:picChg>
        <pc:cxnChg chg="del">
          <ac:chgData name="이 희승" userId="1c27614857bbc581" providerId="LiveId" clId="{23BF4F86-BA4F-5348-97B7-7FCA7A4A0C6D}" dt="2022-01-24T10:41:36.390" v="637" actId="478"/>
          <ac:cxnSpMkLst>
            <pc:docMk/>
            <pc:sldMk cId="2654937461" sldId="649"/>
            <ac:cxnSpMk id="16" creationId="{00000000-0000-0000-0000-000000000000}"/>
          </ac:cxnSpMkLst>
        </pc:cxnChg>
      </pc:sldChg>
      <pc:sldChg chg="del">
        <pc:chgData name="이 희승" userId="1c27614857bbc581" providerId="LiveId" clId="{23BF4F86-BA4F-5348-97B7-7FCA7A4A0C6D}" dt="2022-01-24T11:27:01.357" v="918" actId="2696"/>
        <pc:sldMkLst>
          <pc:docMk/>
          <pc:sldMk cId="2399721589" sldId="657"/>
        </pc:sldMkLst>
      </pc:sldChg>
      <pc:sldChg chg="addSp delSp modSp mod">
        <pc:chgData name="이 희승" userId="1c27614857bbc581" providerId="LiveId" clId="{23BF4F86-BA4F-5348-97B7-7FCA7A4A0C6D}" dt="2022-01-24T11:34:57.341" v="1118" actId="1076"/>
        <pc:sldMkLst>
          <pc:docMk/>
          <pc:sldMk cId="3089600656" sldId="658"/>
        </pc:sldMkLst>
        <pc:spChg chg="mod">
          <ac:chgData name="이 희승" userId="1c27614857bbc581" providerId="LiveId" clId="{23BF4F86-BA4F-5348-97B7-7FCA7A4A0C6D}" dt="2022-01-24T11:29:45.448" v="941" actId="1076"/>
          <ac:spMkLst>
            <pc:docMk/>
            <pc:sldMk cId="3089600656" sldId="658"/>
            <ac:spMk id="3" creationId="{00000000-0000-0000-0000-000000000000}"/>
          </ac:spMkLst>
        </pc:spChg>
        <pc:spChg chg="mod">
          <ac:chgData name="이 희승" userId="1c27614857bbc581" providerId="LiveId" clId="{23BF4F86-BA4F-5348-97B7-7FCA7A4A0C6D}" dt="2022-01-24T11:16:27.150" v="828" actId="1076"/>
          <ac:spMkLst>
            <pc:docMk/>
            <pc:sldMk cId="3089600656" sldId="658"/>
            <ac:spMk id="4" creationId="{00000000-0000-0000-0000-000000000000}"/>
          </ac:spMkLst>
        </pc:spChg>
        <pc:spChg chg="mod">
          <ac:chgData name="이 희승" userId="1c27614857bbc581" providerId="LiveId" clId="{23BF4F86-BA4F-5348-97B7-7FCA7A4A0C6D}" dt="2022-01-24T11:29:45.033" v="940" actId="1076"/>
          <ac:spMkLst>
            <pc:docMk/>
            <pc:sldMk cId="3089600656" sldId="658"/>
            <ac:spMk id="5" creationId="{00000000-0000-0000-0000-000000000000}"/>
          </ac:spMkLst>
        </pc:spChg>
        <pc:spChg chg="mod">
          <ac:chgData name="이 희승" userId="1c27614857bbc581" providerId="LiveId" clId="{23BF4F86-BA4F-5348-97B7-7FCA7A4A0C6D}" dt="2022-01-24T11:16:38.938" v="832" actId="1076"/>
          <ac:spMkLst>
            <pc:docMk/>
            <pc:sldMk cId="3089600656" sldId="658"/>
            <ac:spMk id="6" creationId="{00000000-0000-0000-0000-000000000000}"/>
          </ac:spMkLst>
        </pc:spChg>
        <pc:spChg chg="del">
          <ac:chgData name="이 희승" userId="1c27614857bbc581" providerId="LiveId" clId="{23BF4F86-BA4F-5348-97B7-7FCA7A4A0C6D}" dt="2022-01-24T11:23:17.196" v="860" actId="478"/>
          <ac:spMkLst>
            <pc:docMk/>
            <pc:sldMk cId="3089600656" sldId="658"/>
            <ac:spMk id="18" creationId="{37DDF00A-8860-4F4A-B379-DF08BDCFFF75}"/>
          </ac:spMkLst>
        </pc:spChg>
        <pc:spChg chg="add mod">
          <ac:chgData name="이 희승" userId="1c27614857bbc581" providerId="LiveId" clId="{23BF4F86-BA4F-5348-97B7-7FCA7A4A0C6D}" dt="2022-01-24T11:18:41.279" v="851" actId="1076"/>
          <ac:spMkLst>
            <pc:docMk/>
            <pc:sldMk cId="3089600656" sldId="658"/>
            <ac:spMk id="22" creationId="{D95E7652-3AF2-A648-A1B3-EFA425ECB7CC}"/>
          </ac:spMkLst>
        </pc:spChg>
        <pc:spChg chg="add mod">
          <ac:chgData name="이 희승" userId="1c27614857bbc581" providerId="LiveId" clId="{23BF4F86-BA4F-5348-97B7-7FCA7A4A0C6D}" dt="2022-01-24T11:18:37.317" v="850" actId="1076"/>
          <ac:spMkLst>
            <pc:docMk/>
            <pc:sldMk cId="3089600656" sldId="658"/>
            <ac:spMk id="23" creationId="{C4CDA8B4-ACE4-2040-A7E4-6F98E996ACD0}"/>
          </ac:spMkLst>
        </pc:spChg>
        <pc:spChg chg="add del mod">
          <ac:chgData name="이 희승" userId="1c27614857bbc581" providerId="LiveId" clId="{23BF4F86-BA4F-5348-97B7-7FCA7A4A0C6D}" dt="2022-01-24T11:26:46.137" v="912"/>
          <ac:spMkLst>
            <pc:docMk/>
            <pc:sldMk cId="3089600656" sldId="658"/>
            <ac:spMk id="24" creationId="{02B92B94-4DED-C447-A8EE-52F5283282A7}"/>
          </ac:spMkLst>
        </pc:spChg>
        <pc:spChg chg="add del mod">
          <ac:chgData name="이 희승" userId="1c27614857bbc581" providerId="LiveId" clId="{23BF4F86-BA4F-5348-97B7-7FCA7A4A0C6D}" dt="2022-01-24T11:26:46.137" v="912"/>
          <ac:spMkLst>
            <pc:docMk/>
            <pc:sldMk cId="3089600656" sldId="658"/>
            <ac:spMk id="25" creationId="{9DA05E12-C1FA-4F40-AF63-B4793235EB57}"/>
          </ac:spMkLst>
        </pc:spChg>
        <pc:spChg chg="add del mod">
          <ac:chgData name="이 희승" userId="1c27614857bbc581" providerId="LiveId" clId="{23BF4F86-BA4F-5348-97B7-7FCA7A4A0C6D}" dt="2022-01-24T11:26:46.137" v="912"/>
          <ac:spMkLst>
            <pc:docMk/>
            <pc:sldMk cId="3089600656" sldId="658"/>
            <ac:spMk id="26" creationId="{650AA1CC-DC8F-A742-9118-B1D4555F5A8D}"/>
          </ac:spMkLst>
        </pc:spChg>
        <pc:spChg chg="add mod">
          <ac:chgData name="이 희승" userId="1c27614857bbc581" providerId="LiveId" clId="{23BF4F86-BA4F-5348-97B7-7FCA7A4A0C6D}" dt="2022-01-24T11:26:59.277" v="917" actId="1076"/>
          <ac:spMkLst>
            <pc:docMk/>
            <pc:sldMk cId="3089600656" sldId="658"/>
            <ac:spMk id="27" creationId="{9F3BF5DD-C205-A740-8BD6-4B87A2D9B64C}"/>
          </ac:spMkLst>
        </pc:spChg>
        <pc:spChg chg="add mod">
          <ac:chgData name="이 희승" userId="1c27614857bbc581" providerId="LiveId" clId="{23BF4F86-BA4F-5348-97B7-7FCA7A4A0C6D}" dt="2022-01-24T11:34:52.932" v="1116" actId="20577"/>
          <ac:spMkLst>
            <pc:docMk/>
            <pc:sldMk cId="3089600656" sldId="658"/>
            <ac:spMk id="28" creationId="{BD496335-91DD-E54B-AD40-484B2AD2178E}"/>
          </ac:spMkLst>
        </pc:spChg>
        <pc:spChg chg="add mod">
          <ac:chgData name="이 희승" userId="1c27614857bbc581" providerId="LiveId" clId="{23BF4F86-BA4F-5348-97B7-7FCA7A4A0C6D}" dt="2022-01-24T11:34:57.341" v="1118" actId="1076"/>
          <ac:spMkLst>
            <pc:docMk/>
            <pc:sldMk cId="3089600656" sldId="658"/>
            <ac:spMk id="29" creationId="{2609F493-C83F-6A47-AFEF-50254832E7A7}"/>
          </ac:spMkLst>
        </pc:spChg>
        <pc:picChg chg="add del mod">
          <ac:chgData name="이 희승" userId="1c27614857bbc581" providerId="LiveId" clId="{23BF4F86-BA4F-5348-97B7-7FCA7A4A0C6D}" dt="2022-01-24T11:18:20.285" v="845" actId="478"/>
          <ac:picMkLst>
            <pc:docMk/>
            <pc:sldMk cId="3089600656" sldId="658"/>
            <ac:picMk id="7" creationId="{3277AEC5-5E37-B94F-9A7F-4A17EEB660E7}"/>
          </ac:picMkLst>
        </pc:picChg>
        <pc:picChg chg="mod">
          <ac:chgData name="이 희승" userId="1c27614857bbc581" providerId="LiveId" clId="{23BF4F86-BA4F-5348-97B7-7FCA7A4A0C6D}" dt="2022-01-24T11:24:52.910" v="896" actId="208"/>
          <ac:picMkLst>
            <pc:docMk/>
            <pc:sldMk cId="3089600656" sldId="658"/>
            <ac:picMk id="11" creationId="{4ACB5E0E-57DF-FB41-B34A-7DE37D3F96BE}"/>
          </ac:picMkLst>
        </pc:picChg>
        <pc:picChg chg="mod">
          <ac:chgData name="이 희승" userId="1c27614857bbc581" providerId="LiveId" clId="{23BF4F86-BA4F-5348-97B7-7FCA7A4A0C6D}" dt="2022-01-24T11:24:52.910" v="896" actId="208"/>
          <ac:picMkLst>
            <pc:docMk/>
            <pc:sldMk cId="3089600656" sldId="658"/>
            <ac:picMk id="12" creationId="{1E043F36-AE4E-3542-A268-61913531B59E}"/>
          </ac:picMkLst>
        </pc:picChg>
        <pc:picChg chg="add mod">
          <ac:chgData name="이 희승" userId="1c27614857bbc581" providerId="LiveId" clId="{23BF4F86-BA4F-5348-97B7-7FCA7A4A0C6D}" dt="2022-01-24T11:29:45.033" v="940" actId="1076"/>
          <ac:picMkLst>
            <pc:docMk/>
            <pc:sldMk cId="3089600656" sldId="658"/>
            <ac:picMk id="17" creationId="{0ED61FEB-1D0A-6E4F-8389-1387442DEB1E}"/>
          </ac:picMkLst>
        </pc:picChg>
        <pc:picChg chg="add mod">
          <ac:chgData name="이 희승" userId="1c27614857bbc581" providerId="LiveId" clId="{23BF4F86-BA4F-5348-97B7-7FCA7A4A0C6D}" dt="2022-01-24T11:24:52.910" v="896" actId="208"/>
          <ac:picMkLst>
            <pc:docMk/>
            <pc:sldMk cId="3089600656" sldId="658"/>
            <ac:picMk id="19" creationId="{6F477CCF-5163-4841-84F8-5EA68B18E36F}"/>
          </ac:picMkLst>
        </pc:picChg>
        <pc:picChg chg="add mod">
          <ac:chgData name="이 희승" userId="1c27614857bbc581" providerId="LiveId" clId="{23BF4F86-BA4F-5348-97B7-7FCA7A4A0C6D}" dt="2022-01-24T11:29:45.448" v="941" actId="1076"/>
          <ac:picMkLst>
            <pc:docMk/>
            <pc:sldMk cId="3089600656" sldId="658"/>
            <ac:picMk id="20" creationId="{5D3CFC2F-E733-D141-97C8-568557A50DFA}"/>
          </ac:picMkLst>
        </pc:picChg>
        <pc:picChg chg="del">
          <ac:chgData name="이 희승" userId="1c27614857bbc581" providerId="LiveId" clId="{23BF4F86-BA4F-5348-97B7-7FCA7A4A0C6D}" dt="2022-01-24T11:15:53.998" v="813" actId="478"/>
          <ac:picMkLst>
            <pc:docMk/>
            <pc:sldMk cId="3089600656" sldId="658"/>
            <ac:picMk id="104450" creationId="{00000000-0000-0000-0000-000000000000}"/>
          </ac:picMkLst>
        </pc:picChg>
        <pc:picChg chg="del">
          <ac:chgData name="이 희승" userId="1c27614857bbc581" providerId="LiveId" clId="{23BF4F86-BA4F-5348-97B7-7FCA7A4A0C6D}" dt="2022-01-24T11:15:53.998" v="813" actId="478"/>
          <ac:picMkLst>
            <pc:docMk/>
            <pc:sldMk cId="3089600656" sldId="658"/>
            <ac:picMk id="104451" creationId="{00000000-0000-0000-0000-000000000000}"/>
          </ac:picMkLst>
        </pc:picChg>
        <pc:picChg chg="del">
          <ac:chgData name="이 희승" userId="1c27614857bbc581" providerId="LiveId" clId="{23BF4F86-BA4F-5348-97B7-7FCA7A4A0C6D}" dt="2022-01-24T11:15:53.998" v="813" actId="478"/>
          <ac:picMkLst>
            <pc:docMk/>
            <pc:sldMk cId="3089600656" sldId="658"/>
            <ac:picMk id="104452" creationId="{00000000-0000-0000-0000-000000000000}"/>
          </ac:picMkLst>
        </pc:picChg>
      </pc:sldChg>
      <pc:sldChg chg="addSp delSp modSp new del mod setBg">
        <pc:chgData name="이 희승" userId="1c27614857bbc581" providerId="LiveId" clId="{23BF4F86-BA4F-5348-97B7-7FCA7A4A0C6D}" dt="2022-01-24T11:30:00.700" v="942" actId="2696"/>
        <pc:sldMkLst>
          <pc:docMk/>
          <pc:sldMk cId="2068257826" sldId="659"/>
        </pc:sldMkLst>
        <pc:spChg chg="add del">
          <ac:chgData name="이 희승" userId="1c27614857bbc581" providerId="LiveId" clId="{23BF4F86-BA4F-5348-97B7-7FCA7A4A0C6D}" dt="2022-01-24T09:42:07.346" v="18" actId="26606"/>
          <ac:spMkLst>
            <pc:docMk/>
            <pc:sldMk cId="2068257826" sldId="659"/>
            <ac:spMk id="14" creationId="{4169DD87-3EBE-44CA-9654-8AE0466B2779}"/>
          </ac:spMkLst>
        </pc:spChg>
        <pc:spChg chg="add del">
          <ac:chgData name="이 희승" userId="1c27614857bbc581" providerId="LiveId" clId="{23BF4F86-BA4F-5348-97B7-7FCA7A4A0C6D}" dt="2022-01-24T09:42:08.893" v="20" actId="26606"/>
          <ac:spMkLst>
            <pc:docMk/>
            <pc:sldMk cId="2068257826" sldId="659"/>
            <ac:spMk id="16" creationId="{E8DC6FCD-811B-436E-9FEE-FC957486CD7E}"/>
          </ac:spMkLst>
        </pc:spChg>
        <pc:spChg chg="add del">
          <ac:chgData name="이 희승" userId="1c27614857bbc581" providerId="LiveId" clId="{23BF4F86-BA4F-5348-97B7-7FCA7A4A0C6D}" dt="2022-01-24T09:42:10.409" v="22" actId="26606"/>
          <ac:spMkLst>
            <pc:docMk/>
            <pc:sldMk cId="2068257826" sldId="659"/>
            <ac:spMk id="18" creationId="{4169DD87-3EBE-44CA-9654-8AE0466B2779}"/>
          </ac:spMkLst>
        </pc:spChg>
        <pc:spChg chg="add del">
          <ac:chgData name="이 희승" userId="1c27614857bbc581" providerId="LiveId" clId="{23BF4F86-BA4F-5348-97B7-7FCA7A4A0C6D}" dt="2022-01-24T09:42:11.915" v="24" actId="26606"/>
          <ac:spMkLst>
            <pc:docMk/>
            <pc:sldMk cId="2068257826" sldId="659"/>
            <ac:spMk id="20" creationId="{E8DC6FCD-811B-436E-9FEE-FC957486CD7E}"/>
          </ac:spMkLst>
        </pc:spChg>
        <pc:spChg chg="add del">
          <ac:chgData name="이 희승" userId="1c27614857bbc581" providerId="LiveId" clId="{23BF4F86-BA4F-5348-97B7-7FCA7A4A0C6D}" dt="2022-01-24T09:42:18.898" v="26" actId="26606"/>
          <ac:spMkLst>
            <pc:docMk/>
            <pc:sldMk cId="2068257826" sldId="659"/>
            <ac:spMk id="22" creationId="{4169DD87-3EBE-44CA-9654-8AE0466B2779}"/>
          </ac:spMkLst>
        </pc:spChg>
        <pc:spChg chg="add">
          <ac:chgData name="이 희승" userId="1c27614857bbc581" providerId="LiveId" clId="{23BF4F86-BA4F-5348-97B7-7FCA7A4A0C6D}" dt="2022-01-24T09:42:51.676" v="41" actId="26606"/>
          <ac:spMkLst>
            <pc:docMk/>
            <pc:sldMk cId="2068257826" sldId="659"/>
            <ac:spMk id="32" creationId="{E8DC6FCD-811B-436E-9FEE-FC957486CD7E}"/>
          </ac:spMkLst>
        </pc:spChg>
        <pc:picChg chg="add del mod ord">
          <ac:chgData name="이 희승" userId="1c27614857bbc581" providerId="LiveId" clId="{23BF4F86-BA4F-5348-97B7-7FCA7A4A0C6D}" dt="2022-01-24T09:42:43.014" v="39" actId="21"/>
          <ac:picMkLst>
            <pc:docMk/>
            <pc:sldMk cId="2068257826" sldId="659"/>
            <ac:picMk id="3" creationId="{A56A4C67-D696-8C4F-98D9-4D1559DCD2C1}"/>
          </ac:picMkLst>
        </pc:picChg>
        <pc:picChg chg="add del mod ord">
          <ac:chgData name="이 희승" userId="1c27614857bbc581" providerId="LiveId" clId="{23BF4F86-BA4F-5348-97B7-7FCA7A4A0C6D}" dt="2022-01-24T09:42:43.014" v="39" actId="21"/>
          <ac:picMkLst>
            <pc:docMk/>
            <pc:sldMk cId="2068257826" sldId="659"/>
            <ac:picMk id="5" creationId="{D3FF9AF0-43E7-D249-B337-05EB96A1AA9A}"/>
          </ac:picMkLst>
        </pc:picChg>
        <pc:picChg chg="add del mod ord">
          <ac:chgData name="이 희승" userId="1c27614857bbc581" providerId="LiveId" clId="{23BF4F86-BA4F-5348-97B7-7FCA7A4A0C6D}" dt="2022-01-24T09:42:43.014" v="39" actId="21"/>
          <ac:picMkLst>
            <pc:docMk/>
            <pc:sldMk cId="2068257826" sldId="659"/>
            <ac:picMk id="7" creationId="{B93DF3D6-DCF5-F742-A452-C13D82964CFB}"/>
          </ac:picMkLst>
        </pc:picChg>
        <pc:picChg chg="add del mod">
          <ac:chgData name="이 희승" userId="1c27614857bbc581" providerId="LiveId" clId="{23BF4F86-BA4F-5348-97B7-7FCA7A4A0C6D}" dt="2022-01-24T09:42:43.014" v="39" actId="21"/>
          <ac:picMkLst>
            <pc:docMk/>
            <pc:sldMk cId="2068257826" sldId="659"/>
            <ac:picMk id="9" creationId="{06B9A5D9-3B63-E84C-9F24-23237ABF3AB0}"/>
          </ac:picMkLst>
        </pc:picChg>
        <pc:picChg chg="add del mod ord">
          <ac:chgData name="이 희승" userId="1c27614857bbc581" providerId="LiveId" clId="{23BF4F86-BA4F-5348-97B7-7FCA7A4A0C6D}" dt="2022-01-24T09:45:18.705" v="54" actId="21"/>
          <ac:picMkLst>
            <pc:docMk/>
            <pc:sldMk cId="2068257826" sldId="659"/>
            <ac:picMk id="19" creationId="{071BED84-6998-8247-9F62-85FF5C7D814A}"/>
          </ac:picMkLst>
        </pc:picChg>
        <pc:picChg chg="add del mod">
          <ac:chgData name="이 희승" userId="1c27614857bbc581" providerId="LiveId" clId="{23BF4F86-BA4F-5348-97B7-7FCA7A4A0C6D}" dt="2022-01-24T09:43:32.141" v="42" actId="478"/>
          <ac:picMkLst>
            <pc:docMk/>
            <pc:sldMk cId="2068257826" sldId="659"/>
            <ac:picMk id="21" creationId="{B1108A88-35E3-C14B-8C5C-0FEC0B7D9C9D}"/>
          </ac:picMkLst>
        </pc:picChg>
        <pc:picChg chg="add del mod ord">
          <ac:chgData name="이 희승" userId="1c27614857bbc581" providerId="LiveId" clId="{23BF4F86-BA4F-5348-97B7-7FCA7A4A0C6D}" dt="2022-01-24T09:45:18.705" v="54" actId="21"/>
          <ac:picMkLst>
            <pc:docMk/>
            <pc:sldMk cId="2068257826" sldId="659"/>
            <ac:picMk id="23" creationId="{1D39A895-E250-804B-8F49-C62DEA101EAE}"/>
          </ac:picMkLst>
        </pc:picChg>
        <pc:picChg chg="add del mod">
          <ac:chgData name="이 희승" userId="1c27614857bbc581" providerId="LiveId" clId="{23BF4F86-BA4F-5348-97B7-7FCA7A4A0C6D}" dt="2022-01-24T09:45:18.705" v="54" actId="21"/>
          <ac:picMkLst>
            <pc:docMk/>
            <pc:sldMk cId="2068257826" sldId="659"/>
            <ac:picMk id="27" creationId="{619CCA39-5F67-D84C-9AB8-0BAD5A643CBC}"/>
          </ac:picMkLst>
        </pc:picChg>
        <pc:cxnChg chg="add del">
          <ac:chgData name="이 희승" userId="1c27614857bbc581" providerId="LiveId" clId="{23BF4F86-BA4F-5348-97B7-7FCA7A4A0C6D}" dt="2022-01-24T09:42:28.571" v="28" actId="26606"/>
          <ac:cxnSpMkLst>
            <pc:docMk/>
            <pc:sldMk cId="2068257826" sldId="659"/>
            <ac:cxnSpMk id="24" creationId="{50DA1EB8-87CF-4588-A1FD-4756F9A28F6B}"/>
          </ac:cxnSpMkLst>
        </pc:cxnChg>
        <pc:cxnChg chg="add del">
          <ac:chgData name="이 희승" userId="1c27614857bbc581" providerId="LiveId" clId="{23BF4F86-BA4F-5348-97B7-7FCA7A4A0C6D}" dt="2022-01-24T09:42:28.571" v="28" actId="26606"/>
          <ac:cxnSpMkLst>
            <pc:docMk/>
            <pc:sldMk cId="2068257826" sldId="659"/>
            <ac:cxnSpMk id="25" creationId="{D7A4E378-EA57-47B9-B1EB-58B998F6CFFB}"/>
          </ac:cxnSpMkLst>
        </pc:cxnChg>
        <pc:cxnChg chg="add del">
          <ac:chgData name="이 희승" userId="1c27614857bbc581" providerId="LiveId" clId="{23BF4F86-BA4F-5348-97B7-7FCA7A4A0C6D}" dt="2022-01-24T09:42:28.571" v="28" actId="26606"/>
          <ac:cxnSpMkLst>
            <pc:docMk/>
            <pc:sldMk cId="2068257826" sldId="659"/>
            <ac:cxnSpMk id="26" creationId="{D2B31ED6-76F0-425A-9A41-C947AEF9C145}"/>
          </ac:cxnSpMkLst>
        </pc:cxnChg>
      </pc:sldChg>
      <pc:sldChg chg="addSp delSp modSp new mod">
        <pc:chgData name="이 희승" userId="1c27614857bbc581" providerId="LiveId" clId="{23BF4F86-BA4F-5348-97B7-7FCA7A4A0C6D}" dt="2022-01-24T11:33:16.657" v="1057" actId="1076"/>
        <pc:sldMkLst>
          <pc:docMk/>
          <pc:sldMk cId="2897168945" sldId="660"/>
        </pc:sldMkLst>
        <pc:spChg chg="add mod">
          <ac:chgData name="이 희승" userId="1c27614857bbc581" providerId="LiveId" clId="{23BF4F86-BA4F-5348-97B7-7FCA7A4A0C6D}" dt="2022-01-24T09:55:36.024" v="276" actId="1038"/>
          <ac:spMkLst>
            <pc:docMk/>
            <pc:sldMk cId="2897168945" sldId="660"/>
            <ac:spMk id="2" creationId="{47DF1110-CD28-9A47-8D7B-3523C5382FE0}"/>
          </ac:spMkLst>
        </pc:spChg>
        <pc:spChg chg="add mod">
          <ac:chgData name="이 희승" userId="1c27614857bbc581" providerId="LiveId" clId="{23BF4F86-BA4F-5348-97B7-7FCA7A4A0C6D}" dt="2022-01-24T11:33:16.657" v="1057" actId="1076"/>
          <ac:spMkLst>
            <pc:docMk/>
            <pc:sldMk cId="2897168945" sldId="660"/>
            <ac:spMk id="9" creationId="{AD804D41-978A-074A-8885-61F550220861}"/>
          </ac:spMkLst>
        </pc:spChg>
        <pc:spChg chg="add mod">
          <ac:chgData name="이 희승" userId="1c27614857bbc581" providerId="LiveId" clId="{23BF4F86-BA4F-5348-97B7-7FCA7A4A0C6D}" dt="2022-01-24T11:33:16.657" v="1057" actId="1076"/>
          <ac:spMkLst>
            <pc:docMk/>
            <pc:sldMk cId="2897168945" sldId="660"/>
            <ac:spMk id="10" creationId="{FA4DC3C5-FB78-9F4C-A90E-10158D2878CB}"/>
          </ac:spMkLst>
        </pc:spChg>
        <pc:spChg chg="add mod">
          <ac:chgData name="이 희승" userId="1c27614857bbc581" providerId="LiveId" clId="{23BF4F86-BA4F-5348-97B7-7FCA7A4A0C6D}" dt="2022-01-24T11:33:16.657" v="1057" actId="1076"/>
          <ac:spMkLst>
            <pc:docMk/>
            <pc:sldMk cId="2897168945" sldId="660"/>
            <ac:spMk id="11" creationId="{D41DDDAC-D886-6A4C-8918-2C8F8E58FC2D}"/>
          </ac:spMkLst>
        </pc:spChg>
        <pc:spChg chg="add del mod">
          <ac:chgData name="이 희승" userId="1c27614857bbc581" providerId="LiveId" clId="{23BF4F86-BA4F-5348-97B7-7FCA7A4A0C6D}" dt="2022-01-24T09:56:19.184" v="280" actId="478"/>
          <ac:spMkLst>
            <pc:docMk/>
            <pc:sldMk cId="2897168945" sldId="660"/>
            <ac:spMk id="12" creationId="{81E023D9-D3BD-9941-A7E9-12DD8FEB0B23}"/>
          </ac:spMkLst>
        </pc:spChg>
        <pc:spChg chg="add mod">
          <ac:chgData name="이 희승" userId="1c27614857bbc581" providerId="LiveId" clId="{23BF4F86-BA4F-5348-97B7-7FCA7A4A0C6D}" dt="2022-01-24T11:33:16.657" v="1057" actId="1076"/>
          <ac:spMkLst>
            <pc:docMk/>
            <pc:sldMk cId="2897168945" sldId="660"/>
            <ac:spMk id="13" creationId="{3870F02C-DB24-034F-8CAF-CA6C6C1841C9}"/>
          </ac:spMkLst>
        </pc:spChg>
        <pc:picChg chg="add mod">
          <ac:chgData name="이 희승" userId="1c27614857bbc581" providerId="LiveId" clId="{23BF4F86-BA4F-5348-97B7-7FCA7A4A0C6D}" dt="2022-01-24T11:33:16.657" v="1057" actId="1076"/>
          <ac:picMkLst>
            <pc:docMk/>
            <pc:sldMk cId="2897168945" sldId="660"/>
            <ac:picMk id="4" creationId="{702900A2-FAF3-1B4D-A8D9-1AEB5751E34E}"/>
          </ac:picMkLst>
        </pc:picChg>
        <pc:picChg chg="add mod">
          <ac:chgData name="이 희승" userId="1c27614857bbc581" providerId="LiveId" clId="{23BF4F86-BA4F-5348-97B7-7FCA7A4A0C6D}" dt="2022-01-24T11:33:16.657" v="1057" actId="1076"/>
          <ac:picMkLst>
            <pc:docMk/>
            <pc:sldMk cId="2897168945" sldId="660"/>
            <ac:picMk id="6" creationId="{073E4E6C-6C9C-1A43-A9AC-46D05AD86F55}"/>
          </ac:picMkLst>
        </pc:picChg>
        <pc:picChg chg="add mod">
          <ac:chgData name="이 희승" userId="1c27614857bbc581" providerId="LiveId" clId="{23BF4F86-BA4F-5348-97B7-7FCA7A4A0C6D}" dt="2022-01-24T11:33:16.657" v="1057" actId="1076"/>
          <ac:picMkLst>
            <pc:docMk/>
            <pc:sldMk cId="2897168945" sldId="660"/>
            <ac:picMk id="8" creationId="{3D7AF86A-6E9E-0341-A8D6-D223A629FF87}"/>
          </ac:picMkLst>
        </pc:picChg>
      </pc:sldChg>
      <pc:sldChg chg="addSp delSp modSp new mod setBg">
        <pc:chgData name="이 희승" userId="1c27614857bbc581" providerId="LiveId" clId="{23BF4F86-BA4F-5348-97B7-7FCA7A4A0C6D}" dt="2022-01-24T11:35:02.137" v="1120" actId="1076"/>
        <pc:sldMkLst>
          <pc:docMk/>
          <pc:sldMk cId="982487434" sldId="661"/>
        </pc:sldMkLst>
        <pc:spChg chg="add mod">
          <ac:chgData name="이 희승" userId="1c27614857bbc581" providerId="LiveId" clId="{23BF4F86-BA4F-5348-97B7-7FCA7A4A0C6D}" dt="2022-01-24T11:23:42.169" v="864" actId="26606"/>
          <ac:spMkLst>
            <pc:docMk/>
            <pc:sldMk cId="982487434" sldId="661"/>
            <ac:spMk id="8" creationId="{5B749043-A378-7744-91C3-BD1A51F2056A}"/>
          </ac:spMkLst>
        </pc:spChg>
        <pc:spChg chg="add del">
          <ac:chgData name="이 희승" userId="1c27614857bbc581" providerId="LiveId" clId="{23BF4F86-BA4F-5348-97B7-7FCA7A4A0C6D}" dt="2022-01-24T11:23:42.169" v="864" actId="26606"/>
          <ac:spMkLst>
            <pc:docMk/>
            <pc:sldMk cId="982487434" sldId="661"/>
            <ac:spMk id="19" creationId="{0550F5B9-399F-4FAD-AE6C-ED65F9A43A74}"/>
          </ac:spMkLst>
        </pc:spChg>
        <pc:spChg chg="add mod">
          <ac:chgData name="이 희승" userId="1c27614857bbc581" providerId="LiveId" clId="{23BF4F86-BA4F-5348-97B7-7FCA7A4A0C6D}" dt="2022-01-24T11:28:32.295" v="932" actId="1076"/>
          <ac:spMkLst>
            <pc:docMk/>
            <pc:sldMk cId="982487434" sldId="661"/>
            <ac:spMk id="20" creationId="{466555AE-9777-5046-A881-05110498F072}"/>
          </ac:spMkLst>
        </pc:spChg>
        <pc:spChg chg="add del">
          <ac:chgData name="이 희승" userId="1c27614857bbc581" providerId="LiveId" clId="{23BF4F86-BA4F-5348-97B7-7FCA7A4A0C6D}" dt="2022-01-24T11:23:42.169" v="864" actId="26606"/>
          <ac:spMkLst>
            <pc:docMk/>
            <pc:sldMk cId="982487434" sldId="661"/>
            <ac:spMk id="21" creationId="{C062E60F-5CD4-4268-8359-8076634680E5}"/>
          </ac:spMkLst>
        </pc:spChg>
        <pc:spChg chg="add mod">
          <ac:chgData name="이 희승" userId="1c27614857bbc581" providerId="LiveId" clId="{23BF4F86-BA4F-5348-97B7-7FCA7A4A0C6D}" dt="2022-01-24T11:28:25.636" v="930" actId="1076"/>
          <ac:spMkLst>
            <pc:docMk/>
            <pc:sldMk cId="982487434" sldId="661"/>
            <ac:spMk id="22" creationId="{995B103E-D7C9-014B-B979-5862163BC57F}"/>
          </ac:spMkLst>
        </pc:spChg>
        <pc:spChg chg="add del">
          <ac:chgData name="이 희승" userId="1c27614857bbc581" providerId="LiveId" clId="{23BF4F86-BA4F-5348-97B7-7FCA7A4A0C6D}" dt="2022-01-24T11:23:42.169" v="864" actId="26606"/>
          <ac:spMkLst>
            <pc:docMk/>
            <pc:sldMk cId="982487434" sldId="661"/>
            <ac:spMk id="23" creationId="{BB341EC3-1810-4D33-BA3F-E2D0AA0ECFB6}"/>
          </ac:spMkLst>
        </pc:spChg>
        <pc:spChg chg="add mod">
          <ac:chgData name="이 희승" userId="1c27614857bbc581" providerId="LiveId" clId="{23BF4F86-BA4F-5348-97B7-7FCA7A4A0C6D}" dt="2022-01-24T11:29:30.663" v="937" actId="1076"/>
          <ac:spMkLst>
            <pc:docMk/>
            <pc:sldMk cId="982487434" sldId="661"/>
            <ac:spMk id="24" creationId="{07251E5F-74CE-DE4D-BD2F-C5993B9A27E6}"/>
          </ac:spMkLst>
        </pc:spChg>
        <pc:spChg chg="add del">
          <ac:chgData name="이 희승" userId="1c27614857bbc581" providerId="LiveId" clId="{23BF4F86-BA4F-5348-97B7-7FCA7A4A0C6D}" dt="2022-01-24T11:23:42.169" v="864" actId="26606"/>
          <ac:spMkLst>
            <pc:docMk/>
            <pc:sldMk cId="982487434" sldId="661"/>
            <ac:spMk id="25" creationId="{10127CDE-2B99-47A8-BB3C-7D17519105E0}"/>
          </ac:spMkLst>
        </pc:spChg>
        <pc:spChg chg="add mod">
          <ac:chgData name="이 희승" userId="1c27614857bbc581" providerId="LiveId" clId="{23BF4F86-BA4F-5348-97B7-7FCA7A4A0C6D}" dt="2022-01-24T11:35:02.137" v="1120" actId="1076"/>
          <ac:spMkLst>
            <pc:docMk/>
            <pc:sldMk cId="982487434" sldId="661"/>
            <ac:spMk id="26" creationId="{6A4293CB-8E2F-9F4B-BEE4-708BFDAA4893}"/>
          </ac:spMkLst>
        </pc:spChg>
        <pc:picChg chg="add del mod">
          <ac:chgData name="이 희승" userId="1c27614857bbc581" providerId="LiveId" clId="{23BF4F86-BA4F-5348-97B7-7FCA7A4A0C6D}" dt="2022-01-24T11:23:31.382" v="861" actId="478"/>
          <ac:picMkLst>
            <pc:docMk/>
            <pc:sldMk cId="982487434" sldId="661"/>
            <ac:picMk id="3" creationId="{0C8CF8D0-6399-BA48-AB66-FF8F50888980}"/>
          </ac:picMkLst>
        </pc:picChg>
        <pc:picChg chg="add del mod">
          <ac:chgData name="이 희승" userId="1c27614857bbc581" providerId="LiveId" clId="{23BF4F86-BA4F-5348-97B7-7FCA7A4A0C6D}" dt="2022-01-24T11:23:31.382" v="861" actId="478"/>
          <ac:picMkLst>
            <pc:docMk/>
            <pc:sldMk cId="982487434" sldId="661"/>
            <ac:picMk id="5" creationId="{B823A6C4-5C2F-EF4B-91A7-16298F96366A}"/>
          </ac:picMkLst>
        </pc:picChg>
        <pc:picChg chg="add del mod">
          <ac:chgData name="이 희승" userId="1c27614857bbc581" providerId="LiveId" clId="{23BF4F86-BA4F-5348-97B7-7FCA7A4A0C6D}" dt="2022-01-24T11:23:31.382" v="861" actId="478"/>
          <ac:picMkLst>
            <pc:docMk/>
            <pc:sldMk cId="982487434" sldId="661"/>
            <ac:picMk id="7" creationId="{25F93313-4F92-0846-8571-87C78E257F6E}"/>
          </ac:picMkLst>
        </pc:picChg>
        <pc:picChg chg="add mod ord modCrop">
          <ac:chgData name="이 희승" userId="1c27614857bbc581" providerId="LiveId" clId="{23BF4F86-BA4F-5348-97B7-7FCA7A4A0C6D}" dt="2022-01-24T11:29:30.663" v="937" actId="1076"/>
          <ac:picMkLst>
            <pc:docMk/>
            <pc:sldMk cId="982487434" sldId="661"/>
            <ac:picMk id="10" creationId="{986F05AD-B064-8E49-A232-4FE6C1098EF4}"/>
          </ac:picMkLst>
        </pc:picChg>
        <pc:picChg chg="add mod modCrop">
          <ac:chgData name="이 희승" userId="1c27614857bbc581" providerId="LiveId" clId="{23BF4F86-BA4F-5348-97B7-7FCA7A4A0C6D}" dt="2022-01-24T11:29:11.098" v="935" actId="732"/>
          <ac:picMkLst>
            <pc:docMk/>
            <pc:sldMk cId="982487434" sldId="661"/>
            <ac:picMk id="12" creationId="{179E980C-3ADD-3A4F-9780-06BAF45D0B9C}"/>
          </ac:picMkLst>
        </pc:picChg>
        <pc:picChg chg="add mod modCrop">
          <ac:chgData name="이 희승" userId="1c27614857bbc581" providerId="LiveId" clId="{23BF4F86-BA4F-5348-97B7-7FCA7A4A0C6D}" dt="2022-01-24T11:29:20.336" v="936" actId="732"/>
          <ac:picMkLst>
            <pc:docMk/>
            <pc:sldMk cId="982487434" sldId="661"/>
            <ac:picMk id="14" creationId="{7D19C659-F71C-DB47-8C54-8A7CE2F4C877}"/>
          </ac:picMkLst>
        </pc:picChg>
      </pc:sldChg>
      <pc:sldChg chg="addSp delSp modSp new del mod">
        <pc:chgData name="이 희승" userId="1c27614857bbc581" providerId="LiveId" clId="{23BF4F86-BA4F-5348-97B7-7FCA7A4A0C6D}" dt="2022-01-24T10:08:47.209" v="431" actId="2696"/>
        <pc:sldMkLst>
          <pc:docMk/>
          <pc:sldMk cId="2649369526" sldId="661"/>
        </pc:sldMkLst>
        <pc:spChg chg="add del mod">
          <ac:chgData name="이 희승" userId="1c27614857bbc581" providerId="LiveId" clId="{23BF4F86-BA4F-5348-97B7-7FCA7A4A0C6D}" dt="2022-01-24T10:07:52.325" v="420" actId="21"/>
          <ac:spMkLst>
            <pc:docMk/>
            <pc:sldMk cId="2649369526" sldId="661"/>
            <ac:spMk id="20" creationId="{66687817-67C6-6349-8B2B-31B6DCDA0448}"/>
          </ac:spMkLst>
        </pc:spChg>
        <pc:spChg chg="add del mod">
          <ac:chgData name="이 희승" userId="1c27614857bbc581" providerId="LiveId" clId="{23BF4F86-BA4F-5348-97B7-7FCA7A4A0C6D}" dt="2022-01-24T10:07:52.325" v="420" actId="21"/>
          <ac:spMkLst>
            <pc:docMk/>
            <pc:sldMk cId="2649369526" sldId="661"/>
            <ac:spMk id="21" creationId="{93B1E02E-2A6A-294E-B937-5E8681FA41F6}"/>
          </ac:spMkLst>
        </pc:spChg>
        <pc:spChg chg="add del mod">
          <ac:chgData name="이 희승" userId="1c27614857bbc581" providerId="LiveId" clId="{23BF4F86-BA4F-5348-97B7-7FCA7A4A0C6D}" dt="2022-01-24T10:07:52.325" v="420" actId="21"/>
          <ac:spMkLst>
            <pc:docMk/>
            <pc:sldMk cId="2649369526" sldId="661"/>
            <ac:spMk id="22" creationId="{8FA6CF23-23C8-5948-A50F-A43982811092}"/>
          </ac:spMkLst>
        </pc:spChg>
        <pc:spChg chg="add del mod">
          <ac:chgData name="이 희승" userId="1c27614857bbc581" providerId="LiveId" clId="{23BF4F86-BA4F-5348-97B7-7FCA7A4A0C6D}" dt="2022-01-24T10:07:52.325" v="420" actId="21"/>
          <ac:spMkLst>
            <pc:docMk/>
            <pc:sldMk cId="2649369526" sldId="661"/>
            <ac:spMk id="23" creationId="{763EF21F-2CB4-3542-B770-61B0AD885AF1}"/>
          </ac:spMkLst>
        </pc:spChg>
        <pc:spChg chg="add del mod">
          <ac:chgData name="이 희승" userId="1c27614857bbc581" providerId="LiveId" clId="{23BF4F86-BA4F-5348-97B7-7FCA7A4A0C6D}" dt="2022-01-24T10:07:52.325" v="420" actId="21"/>
          <ac:spMkLst>
            <pc:docMk/>
            <pc:sldMk cId="2649369526" sldId="661"/>
            <ac:spMk id="24" creationId="{C400F622-F3D2-5B4D-9142-87C919E2DADA}"/>
          </ac:spMkLst>
        </pc:spChg>
        <pc:spChg chg="add del mod">
          <ac:chgData name="이 희승" userId="1c27614857bbc581" providerId="LiveId" clId="{23BF4F86-BA4F-5348-97B7-7FCA7A4A0C6D}" dt="2022-01-24T10:07:52.325" v="420" actId="21"/>
          <ac:spMkLst>
            <pc:docMk/>
            <pc:sldMk cId="2649369526" sldId="661"/>
            <ac:spMk id="25" creationId="{63289E1D-ACA9-4E45-B7B9-6AA3BD18CCB7}"/>
          </ac:spMkLst>
        </pc:spChg>
        <pc:picChg chg="add del mod">
          <ac:chgData name="이 희승" userId="1c27614857bbc581" providerId="LiveId" clId="{23BF4F86-BA4F-5348-97B7-7FCA7A4A0C6D}" dt="2022-01-24T10:07:52.325" v="420" actId="21"/>
          <ac:picMkLst>
            <pc:docMk/>
            <pc:sldMk cId="2649369526" sldId="661"/>
            <ac:picMk id="3" creationId="{4AEE9E53-12C1-0D41-A835-24D33D328B20}"/>
          </ac:picMkLst>
        </pc:picChg>
        <pc:picChg chg="add del mod">
          <ac:chgData name="이 희승" userId="1c27614857bbc581" providerId="LiveId" clId="{23BF4F86-BA4F-5348-97B7-7FCA7A4A0C6D}" dt="2022-01-24T10:07:52.325" v="420" actId="21"/>
          <ac:picMkLst>
            <pc:docMk/>
            <pc:sldMk cId="2649369526" sldId="661"/>
            <ac:picMk id="5" creationId="{6219D09C-03EC-2042-848D-1CF0375C1E8D}"/>
          </ac:picMkLst>
        </pc:picChg>
        <pc:picChg chg="add del mod">
          <ac:chgData name="이 희승" userId="1c27614857bbc581" providerId="LiveId" clId="{23BF4F86-BA4F-5348-97B7-7FCA7A4A0C6D}" dt="2022-01-24T10:07:52.325" v="420" actId="21"/>
          <ac:picMkLst>
            <pc:docMk/>
            <pc:sldMk cId="2649369526" sldId="661"/>
            <ac:picMk id="7" creationId="{74ACFEB0-0CDA-474E-BF9C-6DD4D6060CC7}"/>
          </ac:picMkLst>
        </pc:picChg>
        <pc:picChg chg="add del mod">
          <ac:chgData name="이 희승" userId="1c27614857bbc581" providerId="LiveId" clId="{23BF4F86-BA4F-5348-97B7-7FCA7A4A0C6D}" dt="2022-01-24T10:07:52.325" v="420" actId="21"/>
          <ac:picMkLst>
            <pc:docMk/>
            <pc:sldMk cId="2649369526" sldId="661"/>
            <ac:picMk id="9" creationId="{885208D8-0234-AD48-A5BD-04D9731294D0}"/>
          </ac:picMkLst>
        </pc:picChg>
        <pc:picChg chg="add del mod">
          <ac:chgData name="이 희승" userId="1c27614857bbc581" providerId="LiveId" clId="{23BF4F86-BA4F-5348-97B7-7FCA7A4A0C6D}" dt="2022-01-24T10:01:55.419" v="372" actId="478"/>
          <ac:picMkLst>
            <pc:docMk/>
            <pc:sldMk cId="2649369526" sldId="661"/>
            <ac:picMk id="11" creationId="{4D920162-A348-904F-BA5D-8237869AFC42}"/>
          </ac:picMkLst>
        </pc:picChg>
        <pc:picChg chg="add del mod">
          <ac:chgData name="이 희승" userId="1c27614857bbc581" providerId="LiveId" clId="{23BF4F86-BA4F-5348-97B7-7FCA7A4A0C6D}" dt="2022-01-24T10:01:55.941" v="373" actId="478"/>
          <ac:picMkLst>
            <pc:docMk/>
            <pc:sldMk cId="2649369526" sldId="661"/>
            <ac:picMk id="13" creationId="{822F9F9E-48E9-6448-920E-C536B548C76C}"/>
          </ac:picMkLst>
        </pc:picChg>
        <pc:picChg chg="add del mod">
          <ac:chgData name="이 희승" userId="1c27614857bbc581" providerId="LiveId" clId="{23BF4F86-BA4F-5348-97B7-7FCA7A4A0C6D}" dt="2022-01-24T10:07:52.325" v="420" actId="21"/>
          <ac:picMkLst>
            <pc:docMk/>
            <pc:sldMk cId="2649369526" sldId="661"/>
            <ac:picMk id="15" creationId="{1EFEBE48-254A-554A-836B-83601B5A0EE0}"/>
          </ac:picMkLst>
        </pc:picChg>
        <pc:picChg chg="add del mod">
          <ac:chgData name="이 희승" userId="1c27614857bbc581" providerId="LiveId" clId="{23BF4F86-BA4F-5348-97B7-7FCA7A4A0C6D}" dt="2022-01-24T10:07:52.325" v="420" actId="21"/>
          <ac:picMkLst>
            <pc:docMk/>
            <pc:sldMk cId="2649369526" sldId="661"/>
            <ac:picMk id="17" creationId="{EAE81B75-E2DB-0041-9D13-B24D11995454}"/>
          </ac:picMkLst>
        </pc:picChg>
        <pc:picChg chg="add del mod">
          <ac:chgData name="이 희승" userId="1c27614857bbc581" providerId="LiveId" clId="{23BF4F86-BA4F-5348-97B7-7FCA7A4A0C6D}" dt="2022-01-24T10:02:03.107" v="378" actId="478"/>
          <ac:picMkLst>
            <pc:docMk/>
            <pc:sldMk cId="2649369526" sldId="661"/>
            <ac:picMk id="19" creationId="{FE67BDAF-8A33-1A4D-887F-CF07E25DEEAF}"/>
          </ac:picMkLst>
        </pc:picChg>
      </pc:sldChg>
      <pc:sldChg chg="addSp delSp modSp new del mod">
        <pc:chgData name="이 희승" userId="1c27614857bbc581" providerId="LiveId" clId="{23BF4F86-BA4F-5348-97B7-7FCA7A4A0C6D}" dt="2022-01-24T10:42:36.483" v="651" actId="2696"/>
        <pc:sldMkLst>
          <pc:docMk/>
          <pc:sldMk cId="2836045753" sldId="661"/>
        </pc:sldMkLst>
        <pc:picChg chg="add mod">
          <ac:chgData name="이 희승" userId="1c27614857bbc581" providerId="LiveId" clId="{23BF4F86-BA4F-5348-97B7-7FCA7A4A0C6D}" dt="2022-01-24T10:23:17.174" v="625" actId="1076"/>
          <ac:picMkLst>
            <pc:docMk/>
            <pc:sldMk cId="2836045753" sldId="661"/>
            <ac:picMk id="3" creationId="{6D7E8A73-879D-3045-9896-836DEE64621F}"/>
          </ac:picMkLst>
        </pc:picChg>
        <pc:picChg chg="add mod modCrop">
          <ac:chgData name="이 희승" userId="1c27614857bbc581" providerId="LiveId" clId="{23BF4F86-BA4F-5348-97B7-7FCA7A4A0C6D}" dt="2022-01-24T10:23:17.174" v="625" actId="1076"/>
          <ac:picMkLst>
            <pc:docMk/>
            <pc:sldMk cId="2836045753" sldId="661"/>
            <ac:picMk id="5" creationId="{DD72F2A6-2915-DE42-9C8E-4CBB515F70D9}"/>
          </ac:picMkLst>
        </pc:picChg>
        <pc:picChg chg="add mod modCrop">
          <ac:chgData name="이 희승" userId="1c27614857bbc581" providerId="LiveId" clId="{23BF4F86-BA4F-5348-97B7-7FCA7A4A0C6D}" dt="2022-01-24T10:23:17.174" v="625" actId="1076"/>
          <ac:picMkLst>
            <pc:docMk/>
            <pc:sldMk cId="2836045753" sldId="661"/>
            <ac:picMk id="7" creationId="{510A1F77-96EE-5541-B188-4FFDEB0CB171}"/>
          </ac:picMkLst>
        </pc:picChg>
        <pc:picChg chg="add del mod">
          <ac:chgData name="이 희승" userId="1c27614857bbc581" providerId="LiveId" clId="{23BF4F86-BA4F-5348-97B7-7FCA7A4A0C6D}" dt="2022-01-24T10:21:56.519" v="595" actId="21"/>
          <ac:picMkLst>
            <pc:docMk/>
            <pc:sldMk cId="2836045753" sldId="661"/>
            <ac:picMk id="9" creationId="{D1111BDB-BDF4-4347-AB13-FC862038F340}"/>
          </ac:picMkLst>
        </pc:picChg>
        <pc:picChg chg="add del mod">
          <ac:chgData name="이 희승" userId="1c27614857bbc581" providerId="LiveId" clId="{23BF4F86-BA4F-5348-97B7-7FCA7A4A0C6D}" dt="2022-01-24T10:21:56.519" v="595" actId="21"/>
          <ac:picMkLst>
            <pc:docMk/>
            <pc:sldMk cId="2836045753" sldId="661"/>
            <ac:picMk id="11" creationId="{7CB4307A-F3DB-2A47-8AC2-BB7D516FF2E8}"/>
          </ac:picMkLst>
        </pc:picChg>
        <pc:picChg chg="add del mod">
          <ac:chgData name="이 희승" userId="1c27614857bbc581" providerId="LiveId" clId="{23BF4F86-BA4F-5348-97B7-7FCA7A4A0C6D}" dt="2022-01-24T10:21:56.519" v="595" actId="21"/>
          <ac:picMkLst>
            <pc:docMk/>
            <pc:sldMk cId="2836045753" sldId="661"/>
            <ac:picMk id="13" creationId="{66477395-5988-A242-82C4-72875FAC4CD3}"/>
          </ac:picMkLst>
        </pc:picChg>
      </pc:sldChg>
      <pc:sldChg chg="addSp delSp modSp new del mod">
        <pc:chgData name="이 희승" userId="1c27614857bbc581" providerId="LiveId" clId="{23BF4F86-BA4F-5348-97B7-7FCA7A4A0C6D}" dt="2022-01-24T10:48:19.102" v="722" actId="2696"/>
        <pc:sldMkLst>
          <pc:docMk/>
          <pc:sldMk cId="3253228709" sldId="661"/>
        </pc:sldMkLst>
        <pc:spChg chg="add del mod">
          <ac:chgData name="이 희승" userId="1c27614857bbc581" providerId="LiveId" clId="{23BF4F86-BA4F-5348-97B7-7FCA7A4A0C6D}" dt="2022-01-24T10:45:16.451" v="697" actId="767"/>
          <ac:spMkLst>
            <pc:docMk/>
            <pc:sldMk cId="3253228709" sldId="661"/>
            <ac:spMk id="10" creationId="{4E606F7F-CB03-0E4A-AE1D-A6138D90A31A}"/>
          </ac:spMkLst>
        </pc:spChg>
        <pc:picChg chg="add del mod">
          <ac:chgData name="이 희승" userId="1c27614857bbc581" providerId="LiveId" clId="{23BF4F86-BA4F-5348-97B7-7FCA7A4A0C6D}" dt="2022-01-24T10:44:49.470" v="685" actId="478"/>
          <ac:picMkLst>
            <pc:docMk/>
            <pc:sldMk cId="3253228709" sldId="661"/>
            <ac:picMk id="3" creationId="{A04F7A14-3C4A-134B-9A10-624878253086}"/>
          </ac:picMkLst>
        </pc:picChg>
        <pc:picChg chg="add del mod">
          <ac:chgData name="이 희승" userId="1c27614857bbc581" providerId="LiveId" clId="{23BF4F86-BA4F-5348-97B7-7FCA7A4A0C6D}" dt="2022-01-24T10:46:07.639" v="703" actId="21"/>
          <ac:picMkLst>
            <pc:docMk/>
            <pc:sldMk cId="3253228709" sldId="661"/>
            <ac:picMk id="5" creationId="{EBBFF387-00E0-5C44-8DB9-99D378349A2C}"/>
          </ac:picMkLst>
        </pc:picChg>
        <pc:picChg chg="add del mod">
          <ac:chgData name="이 희승" userId="1c27614857bbc581" providerId="LiveId" clId="{23BF4F86-BA4F-5348-97B7-7FCA7A4A0C6D}" dt="2022-01-24T10:46:07.639" v="703" actId="21"/>
          <ac:picMkLst>
            <pc:docMk/>
            <pc:sldMk cId="3253228709" sldId="661"/>
            <ac:picMk id="7" creationId="{9440FCA5-F4E7-DF4F-9FA1-FA84B4C856D0}"/>
          </ac:picMkLst>
        </pc:picChg>
        <pc:picChg chg="add del mod">
          <ac:chgData name="이 희승" userId="1c27614857bbc581" providerId="LiveId" clId="{23BF4F86-BA4F-5348-97B7-7FCA7A4A0C6D}" dt="2022-01-24T10:46:07.639" v="703" actId="21"/>
          <ac:picMkLst>
            <pc:docMk/>
            <pc:sldMk cId="3253228709" sldId="661"/>
            <ac:picMk id="9" creationId="{DE38B779-B4A7-4342-A93D-58ADF27B066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000" y="1496484"/>
            <a:ext cx="121920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00" y="4802717"/>
            <a:ext cx="121920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B9482-B993-4109-99B6-88E7AC8EA0E5}" type="datetimeFigureOut">
              <a:rPr lang="ko-KR" altLang="en-US" smtClean="0"/>
              <a:t>2022-02-10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64C01-DD8B-48F4-8E07-37633651B7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7167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B9482-B993-4109-99B6-88E7AC8EA0E5}" type="datetimeFigureOut">
              <a:rPr lang="ko-KR" altLang="en-US" smtClean="0"/>
              <a:t>2022-02-10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64C01-DD8B-48F4-8E07-37633651B7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1351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33200" y="486834"/>
            <a:ext cx="3505200" cy="774911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486834"/>
            <a:ext cx="10312400" cy="774911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B9482-B993-4109-99B6-88E7AC8EA0E5}" type="datetimeFigureOut">
              <a:rPr lang="ko-KR" altLang="en-US" smtClean="0"/>
              <a:t>2022-02-10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64C01-DD8B-48F4-8E07-37633651B7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2438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B9482-B993-4109-99B6-88E7AC8EA0E5}" type="datetimeFigureOut">
              <a:rPr lang="ko-KR" altLang="en-US" smtClean="0"/>
              <a:t>2022-02-10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64C01-DD8B-48F4-8E07-37633651B7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4167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133" y="2279652"/>
            <a:ext cx="140208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133" y="6119285"/>
            <a:ext cx="140208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B9482-B993-4109-99B6-88E7AC8EA0E5}" type="datetimeFigureOut">
              <a:rPr lang="ko-KR" altLang="en-US" smtClean="0"/>
              <a:t>2022-02-10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64C01-DD8B-48F4-8E07-37633651B7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7795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2434167"/>
            <a:ext cx="6908800" cy="580178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2434167"/>
            <a:ext cx="6908800" cy="580178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B9482-B993-4109-99B6-88E7AC8EA0E5}" type="datetimeFigureOut">
              <a:rPr lang="ko-KR" altLang="en-US" smtClean="0"/>
              <a:t>2022-02-10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64C01-DD8B-48F4-8E07-37633651B7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0864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486834"/>
            <a:ext cx="14020800" cy="176741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718" y="2241551"/>
            <a:ext cx="6877049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9718" y="3340100"/>
            <a:ext cx="6877049" cy="491278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29600" y="2241551"/>
            <a:ext cx="6910917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29600" y="3340100"/>
            <a:ext cx="6910917" cy="491278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B9482-B993-4109-99B6-88E7AC8EA0E5}" type="datetimeFigureOut">
              <a:rPr lang="ko-KR" altLang="en-US" smtClean="0"/>
              <a:t>2022-02-10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64C01-DD8B-48F4-8E07-37633651B7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2998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B9482-B993-4109-99B6-88E7AC8EA0E5}" type="datetimeFigureOut">
              <a:rPr lang="ko-KR" altLang="en-US" smtClean="0"/>
              <a:t>2022-02-10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64C01-DD8B-48F4-8E07-37633651B7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0261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B9482-B993-4109-99B6-88E7AC8EA0E5}" type="datetimeFigureOut">
              <a:rPr lang="ko-KR" altLang="en-US" smtClean="0"/>
              <a:t>2022-02-10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64C01-DD8B-48F4-8E07-37633651B7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9007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8" y="609600"/>
            <a:ext cx="5242983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0917" y="1316567"/>
            <a:ext cx="8229600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8" y="2743200"/>
            <a:ext cx="5242983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B9482-B993-4109-99B6-88E7AC8EA0E5}" type="datetimeFigureOut">
              <a:rPr lang="ko-KR" altLang="en-US" smtClean="0"/>
              <a:t>2022-02-10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64C01-DD8B-48F4-8E07-37633651B7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083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8" y="609600"/>
            <a:ext cx="5242983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10917" y="1316567"/>
            <a:ext cx="8229600" cy="6498167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8" y="2743200"/>
            <a:ext cx="5242983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B9482-B993-4109-99B6-88E7AC8EA0E5}" type="datetimeFigureOut">
              <a:rPr lang="ko-KR" altLang="en-US" smtClean="0"/>
              <a:t>2022-02-10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64C01-DD8B-48F4-8E07-37633651B7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313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600" y="486834"/>
            <a:ext cx="140208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600" y="2434167"/>
            <a:ext cx="140208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600" y="8475134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B9482-B993-4109-99B6-88E7AC8EA0E5}" type="datetimeFigureOut">
              <a:rPr lang="ko-KR" altLang="en-US" smtClean="0"/>
              <a:t>2022-02-10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84800" y="8475134"/>
            <a:ext cx="5486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80800" y="8475134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64C01-DD8B-48F4-8E07-37633651B7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9408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18" Type="http://schemas.openxmlformats.org/officeDocument/2006/relationships/image" Target="../media/image15.jpeg"/><Relationship Id="rId3" Type="http://schemas.openxmlformats.org/officeDocument/2006/relationships/image" Target="../media/image2.jpeg"/><Relationship Id="rId21" Type="http://schemas.openxmlformats.org/officeDocument/2006/relationships/image" Target="../media/image17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17" Type="http://schemas.openxmlformats.org/officeDocument/2006/relationships/image" Target="../media/image14.png"/><Relationship Id="rId2" Type="http://schemas.openxmlformats.org/officeDocument/2006/relationships/image" Target="../media/image1.jpeg"/><Relationship Id="rId16" Type="http://schemas.microsoft.com/office/2007/relationships/hdphoto" Target="../media/hdphoto2.wdp"/><Relationship Id="rId20" Type="http://schemas.microsoft.com/office/2007/relationships/hdphoto" Target="../media/hdphoto3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microsoft.com/office/2007/relationships/hdphoto" Target="../media/hdphoto1.wdp"/><Relationship Id="rId15" Type="http://schemas.openxmlformats.org/officeDocument/2006/relationships/image" Target="../media/image13.jpeg"/><Relationship Id="rId10" Type="http://schemas.openxmlformats.org/officeDocument/2006/relationships/image" Target="../media/image8.tiff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microsoft.com/office/2007/relationships/hdphoto" Target="../media/hdphoto30.wdp"/><Relationship Id="rId3" Type="http://schemas.microsoft.com/office/2007/relationships/hdphoto" Target="../media/hdphoto25.wdp"/><Relationship Id="rId7" Type="http://schemas.microsoft.com/office/2007/relationships/hdphoto" Target="../media/hdphoto27.wdp"/><Relationship Id="rId12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microsoft.com/office/2007/relationships/hdphoto" Target="../media/hdphoto29.wdp"/><Relationship Id="rId5" Type="http://schemas.microsoft.com/office/2007/relationships/hdphoto" Target="../media/hdphoto26.wdp"/><Relationship Id="rId10" Type="http://schemas.openxmlformats.org/officeDocument/2006/relationships/image" Target="../media/image69.png"/><Relationship Id="rId4" Type="http://schemas.openxmlformats.org/officeDocument/2006/relationships/image" Target="../media/image66.png"/><Relationship Id="rId9" Type="http://schemas.microsoft.com/office/2007/relationships/hdphoto" Target="../media/hdphoto28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tiff"/><Relationship Id="rId7" Type="http://schemas.microsoft.com/office/2007/relationships/hdphoto" Target="../media/hdphoto4.wdp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tiff"/><Relationship Id="rId4" Type="http://schemas.openxmlformats.org/officeDocument/2006/relationships/image" Target="../media/image20.tiff"/><Relationship Id="rId9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tif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tiff"/><Relationship Id="rId5" Type="http://schemas.openxmlformats.org/officeDocument/2006/relationships/image" Target="../media/image30.tiff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microsoft.com/office/2007/relationships/hdphoto" Target="../media/hdphoto11.wdp"/><Relationship Id="rId3" Type="http://schemas.microsoft.com/office/2007/relationships/hdphoto" Target="../media/hdphoto6.wdp"/><Relationship Id="rId7" Type="http://schemas.microsoft.com/office/2007/relationships/hdphoto" Target="../media/hdphoto8.wdp"/><Relationship Id="rId12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microsoft.com/office/2007/relationships/hdphoto" Target="../media/hdphoto10.wdp"/><Relationship Id="rId5" Type="http://schemas.microsoft.com/office/2007/relationships/hdphoto" Target="../media/hdphoto7.wdp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microsoft.com/office/2007/relationships/hdphoto" Target="../media/hdphoto9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image" Target="../media/image39.tiff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5" Type="http://schemas.openxmlformats.org/officeDocument/2006/relationships/image" Target="../media/image41.png"/><Relationship Id="rId4" Type="http://schemas.microsoft.com/office/2007/relationships/hdphoto" Target="../media/hdphoto12.wdp"/><Relationship Id="rId9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microsoft.com/office/2007/relationships/hdphoto" Target="../media/hdphoto19.wdp"/><Relationship Id="rId3" Type="http://schemas.microsoft.com/office/2007/relationships/hdphoto" Target="../media/hdphoto14.wdp"/><Relationship Id="rId7" Type="http://schemas.microsoft.com/office/2007/relationships/hdphoto" Target="../media/hdphoto16.wdp"/><Relationship Id="rId12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microsoft.com/office/2007/relationships/hdphoto" Target="../media/hdphoto18.wdp"/><Relationship Id="rId5" Type="http://schemas.microsoft.com/office/2007/relationships/hdphoto" Target="../media/hdphoto15.wdp"/><Relationship Id="rId10" Type="http://schemas.openxmlformats.org/officeDocument/2006/relationships/image" Target="../media/image49.png"/><Relationship Id="rId4" Type="http://schemas.openxmlformats.org/officeDocument/2006/relationships/image" Target="../media/image46.png"/><Relationship Id="rId9" Type="http://schemas.microsoft.com/office/2007/relationships/hdphoto" Target="../media/hdphoto17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image" Target="../media/image52.tiff"/><Relationship Id="rId7" Type="http://schemas.openxmlformats.org/officeDocument/2006/relationships/image" Target="../media/image55.png"/><Relationship Id="rId2" Type="http://schemas.openxmlformats.org/officeDocument/2006/relationships/image" Target="../media/image51.tiff"/><Relationship Id="rId1" Type="http://schemas.openxmlformats.org/officeDocument/2006/relationships/slideLayout" Target="../slideLayouts/slideLayout7.xml"/><Relationship Id="rId6" Type="http://schemas.microsoft.com/office/2007/relationships/hdphoto" Target="../media/hdphoto20.wdp"/><Relationship Id="rId5" Type="http://schemas.openxmlformats.org/officeDocument/2006/relationships/image" Target="../media/image54.png"/><Relationship Id="rId10" Type="http://schemas.microsoft.com/office/2007/relationships/hdphoto" Target="../media/hdphoto22.wdp"/><Relationship Id="rId4" Type="http://schemas.openxmlformats.org/officeDocument/2006/relationships/image" Target="../media/image53.tiff"/><Relationship Id="rId9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3" Type="http://schemas.openxmlformats.org/officeDocument/2006/relationships/image" Target="../media/image58.png"/><Relationship Id="rId7" Type="http://schemas.openxmlformats.org/officeDocument/2006/relationships/image" Target="../media/image6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3.wdp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AF91CF5-C076-B94D-A69A-066A3E301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54" y="1603816"/>
            <a:ext cx="2545887" cy="1916370"/>
          </a:xfrm>
          <a:prstGeom prst="rect">
            <a:avLst/>
          </a:prstGeom>
        </p:spPr>
      </p:pic>
      <p:sp>
        <p:nvSpPr>
          <p:cNvPr id="104" name="직사각형 103">
            <a:extLst>
              <a:ext uri="{FF2B5EF4-FFF2-40B4-BE49-F238E27FC236}">
                <a16:creationId xmlns:a16="http://schemas.microsoft.com/office/drawing/2014/main" id="{FEFC7D8A-F0F3-C642-ACB5-7D6E75B1F52C}"/>
              </a:ext>
            </a:extLst>
          </p:cNvPr>
          <p:cNvSpPr/>
          <p:nvPr/>
        </p:nvSpPr>
        <p:spPr>
          <a:xfrm>
            <a:off x="361877" y="286660"/>
            <a:ext cx="151306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신명조" panose="02030600000101010101" pitchFamily="18" charset="-127"/>
              </a:rPr>
              <a:t>Supplementary figure 1. </a:t>
            </a:r>
            <a:r>
              <a:rPr lang="en-US" altLang="ko-KR" sz="2000" kern="100" dirty="0">
                <a:solidFill>
                  <a:srgbClr val="000000"/>
                </a:solidFill>
                <a:latin typeface="Times New Roman" panose="02020603050405020304" pitchFamily="18" charset="0"/>
                <a:ea typeface="HY신명조" panose="02030600000101010101" pitchFamily="18" charset="-127"/>
              </a:rPr>
              <a:t>Organoids has various morphology such as cystic thick wall, compact type, or mixes type </a:t>
            </a:r>
            <a:endParaRPr lang="ko-KR" altLang="en-US" sz="2000" dirty="0"/>
          </a:p>
        </p:txBody>
      </p:sp>
      <p:pic>
        <p:nvPicPr>
          <p:cNvPr id="66" name="Picture 1" descr="G:\20. Organoid\1. Organoid 사진\EVOS\191107 이영희 (ICC,OP)\200217 LYH ICC OP P2 D13 3088.jpg">
            <a:extLst>
              <a:ext uri="{FF2B5EF4-FFF2-40B4-BE49-F238E27FC236}">
                <a16:creationId xmlns:a16="http://schemas.microsoft.com/office/drawing/2014/main" id="{6A46BEAB-8D66-D442-A8E4-EFBF28CEF6C7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903" y="5488781"/>
            <a:ext cx="2564627" cy="1924845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그림 69">
            <a:extLst>
              <a:ext uri="{FF2B5EF4-FFF2-40B4-BE49-F238E27FC236}">
                <a16:creationId xmlns:a16="http://schemas.microsoft.com/office/drawing/2014/main" id="{9B6FE895-8228-A64B-89DC-4C0CFAE90D09}"/>
              </a:ext>
            </a:extLst>
          </p:cNvPr>
          <p:cNvPicPr preferRelativeResize="0">
            <a:picLocks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988" y="5488781"/>
            <a:ext cx="2564627" cy="1924959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74" name="Picture 2" descr="G:\20. Organoid\1. Organoid 사진\EVOS\200303 박영자 (ICC OP)\200413 PYJ ICC OP P2 D11 BLOCK STOCK 3195-1.tif">
            <a:extLst>
              <a:ext uri="{FF2B5EF4-FFF2-40B4-BE49-F238E27FC236}">
                <a16:creationId xmlns:a16="http://schemas.microsoft.com/office/drawing/2014/main" id="{AE4DCB01-CBFC-7240-85AA-4D8CF15D8067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960" y="5488781"/>
            <a:ext cx="2564627" cy="1924818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" descr="실내, 쥐고있는, 사진, 도넛형이(가) 표시된 사진&#10;&#10;자동 생성된 설명">
            <a:extLst>
              <a:ext uri="{FF2B5EF4-FFF2-40B4-BE49-F238E27FC236}">
                <a16:creationId xmlns:a16="http://schemas.microsoft.com/office/drawing/2014/main" id="{156A51EA-6C88-6648-821A-4EAF385FB50A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2259" y="3549419"/>
            <a:ext cx="2564627" cy="1924845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4" descr="사진, 무기, 실내, 쥐고있는이(가) 표시된 사진&#10;&#10;자동 생성된 설명">
            <a:extLst>
              <a:ext uri="{FF2B5EF4-FFF2-40B4-BE49-F238E27FC236}">
                <a16:creationId xmlns:a16="http://schemas.microsoft.com/office/drawing/2014/main" id="{4950883E-D6C6-E04F-9D73-1B171BE53BC8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75" y="5488781"/>
            <a:ext cx="2564627" cy="1924845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6">
            <a:extLst>
              <a:ext uri="{FF2B5EF4-FFF2-40B4-BE49-F238E27FC236}">
                <a16:creationId xmlns:a16="http://schemas.microsoft.com/office/drawing/2014/main" id="{2CBA3DC5-D5CF-9145-98F8-88729BE327C9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9931" y="5488781"/>
            <a:ext cx="2564627" cy="1924845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3904AFF7-3130-C740-87D1-03227F3C7797}"/>
              </a:ext>
            </a:extLst>
          </p:cNvPr>
          <p:cNvPicPr>
            <a:picLocks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955" y="1605820"/>
            <a:ext cx="2564628" cy="1924959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8" name="직사각형 37">
            <a:extLst>
              <a:ext uri="{FF2B5EF4-FFF2-40B4-BE49-F238E27FC236}">
                <a16:creationId xmlns:a16="http://schemas.microsoft.com/office/drawing/2014/main" id="{1598F67B-C0D8-0B42-9AB8-BB07B6E48066}"/>
              </a:ext>
            </a:extLst>
          </p:cNvPr>
          <p:cNvSpPr/>
          <p:nvPr/>
        </p:nvSpPr>
        <p:spPr>
          <a:xfrm>
            <a:off x="448283" y="5566825"/>
            <a:ext cx="1386574" cy="330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ore-KR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YCO-</a:t>
            </a:r>
            <a:r>
              <a:rPr lang="en-US" altLang="ko-Kore-K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ko-Kore-KR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Picture 3" descr="F:\181114\#9-2.jpg">
            <a:extLst>
              <a:ext uri="{FF2B5EF4-FFF2-40B4-BE49-F238E27FC236}">
                <a16:creationId xmlns:a16="http://schemas.microsoft.com/office/drawing/2014/main" id="{26B85008-D671-2D4C-A6AE-768FFAC4E3AF}"/>
              </a:ext>
            </a:extLst>
          </p:cNvPr>
          <p:cNvPicPr>
            <a:picLocks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781" y="1605820"/>
            <a:ext cx="2562467" cy="1924959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49134A47-4B83-604F-9D57-342D2A63F84D}"/>
              </a:ext>
            </a:extLst>
          </p:cNvPr>
          <p:cNvSpPr/>
          <p:nvPr/>
        </p:nvSpPr>
        <p:spPr>
          <a:xfrm>
            <a:off x="3025864" y="5573642"/>
            <a:ext cx="1187173" cy="330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ore-KR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YCO-</a:t>
            </a:r>
            <a:r>
              <a:rPr lang="en-US" altLang="ko-Kore-K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ko-Kore-KR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Picture 2" descr="F:\13-1.jpg">
            <a:extLst>
              <a:ext uri="{FF2B5EF4-FFF2-40B4-BE49-F238E27FC236}">
                <a16:creationId xmlns:a16="http://schemas.microsoft.com/office/drawing/2014/main" id="{BAD1D8FC-334E-1040-884B-0B7D3D32394A}"/>
              </a:ext>
            </a:extLst>
          </p:cNvPr>
          <p:cNvPicPr>
            <a:picLocks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607" y="1605820"/>
            <a:ext cx="2554637" cy="1924959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335B15DA-4423-164C-808C-AD6F1EDF2F82}"/>
              </a:ext>
            </a:extLst>
          </p:cNvPr>
          <p:cNvSpPr/>
          <p:nvPr/>
        </p:nvSpPr>
        <p:spPr>
          <a:xfrm>
            <a:off x="5604367" y="5573642"/>
            <a:ext cx="1844478" cy="330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ore-KR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YCO-</a:t>
            </a:r>
            <a:r>
              <a:rPr lang="en-US" altLang="ko-Kore-K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ko-Kore-KR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Picture 2" descr="F:\4-15 BX P1-3.jpg">
            <a:extLst>
              <a:ext uri="{FF2B5EF4-FFF2-40B4-BE49-F238E27FC236}">
                <a16:creationId xmlns:a16="http://schemas.microsoft.com/office/drawing/2014/main" id="{20D49363-382A-0E44-8DC0-0B64D46895B3}"/>
              </a:ext>
            </a:extLst>
          </p:cNvPr>
          <p:cNvPicPr>
            <a:picLocks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5123" y="1605820"/>
            <a:ext cx="2564627" cy="1924959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E5A1CA55-674F-8640-A5C6-10BC5C7C4EF2}"/>
              </a:ext>
            </a:extLst>
          </p:cNvPr>
          <p:cNvSpPr/>
          <p:nvPr/>
        </p:nvSpPr>
        <p:spPr>
          <a:xfrm>
            <a:off x="8141162" y="5566825"/>
            <a:ext cx="1386574" cy="330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ore-KR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YCO-</a:t>
            </a:r>
            <a:r>
              <a:rPr lang="en-US" altLang="ko-Kore-K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ko-Kore-KR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Picture 2" descr="F:\20190522\4-30Re Normal-3.jpg">
            <a:extLst>
              <a:ext uri="{FF2B5EF4-FFF2-40B4-BE49-F238E27FC236}">
                <a16:creationId xmlns:a16="http://schemas.microsoft.com/office/drawing/2014/main" id="{2A1BF015-3A6E-1C4F-A658-01753C156018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18" y="3556691"/>
            <a:ext cx="2564627" cy="1924959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7" descr="D:\조경주\Primary culture\Culture for skin fibroblast\retroviral infection(fibroblast)-hepatocyte와 biliary로 분화시키기\Data\20190403\20190403\3D_1a+F3\CDM\40X-1.jpg">
            <a:extLst>
              <a:ext uri="{FF2B5EF4-FFF2-40B4-BE49-F238E27FC236}">
                <a16:creationId xmlns:a16="http://schemas.microsoft.com/office/drawing/2014/main" id="{D614E80A-1B5B-B741-9D94-83C108444F6F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368" y="3556691"/>
            <a:ext cx="2561653" cy="1924959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CEB0C7CA-CEF0-C647-9384-93A80EE27E02}"/>
              </a:ext>
            </a:extLst>
          </p:cNvPr>
          <p:cNvPicPr preferRelativeResize="0">
            <a:picLocks/>
          </p:cNvPicPr>
          <p:nvPr/>
        </p:nvPicPr>
        <p:blipFill>
          <a:blip r:embed="rId17"/>
          <a:stretch>
            <a:fillRect/>
          </a:stretch>
        </p:blipFill>
        <p:spPr>
          <a:xfrm>
            <a:off x="5518621" y="3556691"/>
            <a:ext cx="2564627" cy="192484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8" name="Picture 3" descr="\\10.28.15.37\Han Kwang Hyub\CKJ\20190605\5-07 resec_ICC_N\40X-1.jpg">
            <a:extLst>
              <a:ext uri="{FF2B5EF4-FFF2-40B4-BE49-F238E27FC236}">
                <a16:creationId xmlns:a16="http://schemas.microsoft.com/office/drawing/2014/main" id="{3C1DA783-CE92-B948-A817-C918767AE329}"/>
              </a:ext>
            </a:extLst>
          </p:cNvPr>
          <p:cNvPicPr>
            <a:picLocks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4239" y="1605820"/>
            <a:ext cx="2572647" cy="1924959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직사각형 39">
            <a:extLst>
              <a:ext uri="{FF2B5EF4-FFF2-40B4-BE49-F238E27FC236}">
                <a16:creationId xmlns:a16="http://schemas.microsoft.com/office/drawing/2014/main" id="{DA0700F3-C32E-EC4D-A4EA-34B8480C9902}"/>
              </a:ext>
            </a:extLst>
          </p:cNvPr>
          <p:cNvSpPr/>
          <p:nvPr/>
        </p:nvSpPr>
        <p:spPr>
          <a:xfrm>
            <a:off x="10743163" y="5573642"/>
            <a:ext cx="1386574" cy="330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ore-KR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YCO-</a:t>
            </a:r>
            <a:r>
              <a:rPr lang="en-US" altLang="ko-Kore-K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lang="ko-Kore-KR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8" name="그림 57">
            <a:extLst>
              <a:ext uri="{FF2B5EF4-FFF2-40B4-BE49-F238E27FC236}">
                <a16:creationId xmlns:a16="http://schemas.microsoft.com/office/drawing/2014/main" id="{235DB727-AA9D-C74C-8708-E234ECCEC416}"/>
              </a:ext>
            </a:extLst>
          </p:cNvPr>
          <p:cNvPicPr preferRelativeResize="0">
            <a:picLocks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75123" y="3556691"/>
            <a:ext cx="2564627" cy="192481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7" name="그림 56">
            <a:extLst>
              <a:ext uri="{FF2B5EF4-FFF2-40B4-BE49-F238E27FC236}">
                <a16:creationId xmlns:a16="http://schemas.microsoft.com/office/drawing/2014/main" id="{C8E014AE-0235-444A-9A85-B47D807B2629}"/>
              </a:ext>
            </a:extLst>
          </p:cNvPr>
          <p:cNvPicPr preferRelativeResize="0">
            <a:picLocks/>
          </p:cNvPicPr>
          <p:nvPr/>
        </p:nvPicPr>
        <p:blipFill>
          <a:blip r:embed="rId21"/>
          <a:stretch>
            <a:fillRect/>
          </a:stretch>
        </p:blipFill>
        <p:spPr>
          <a:xfrm>
            <a:off x="8096872" y="3556691"/>
            <a:ext cx="2564627" cy="192484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62" name="직사각형 61">
            <a:extLst>
              <a:ext uri="{FF2B5EF4-FFF2-40B4-BE49-F238E27FC236}">
                <a16:creationId xmlns:a16="http://schemas.microsoft.com/office/drawing/2014/main" id="{09D232BF-61AE-0342-984F-8172D4178AD9}"/>
              </a:ext>
            </a:extLst>
          </p:cNvPr>
          <p:cNvSpPr/>
          <p:nvPr/>
        </p:nvSpPr>
        <p:spPr>
          <a:xfrm>
            <a:off x="13384709" y="3627463"/>
            <a:ext cx="1187173" cy="330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ore-KR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YCO-</a:t>
            </a:r>
            <a:r>
              <a:rPr lang="en-US" altLang="ko-Kore-K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ko-Kore-KR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325B9DB6-6D5F-784F-AE36-A6BC7B3707D7}"/>
              </a:ext>
            </a:extLst>
          </p:cNvPr>
          <p:cNvSpPr/>
          <p:nvPr/>
        </p:nvSpPr>
        <p:spPr>
          <a:xfrm>
            <a:off x="3016554" y="3593266"/>
            <a:ext cx="10291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ore-KR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YCO-</a:t>
            </a:r>
            <a:r>
              <a:rPr lang="en-US" altLang="ko-Kore-K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ko-Kore-KR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직사각형 90">
            <a:extLst>
              <a:ext uri="{FF2B5EF4-FFF2-40B4-BE49-F238E27FC236}">
                <a16:creationId xmlns:a16="http://schemas.microsoft.com/office/drawing/2014/main" id="{2EF5A161-92A5-C84F-9289-186E94ECEBC8}"/>
              </a:ext>
            </a:extLst>
          </p:cNvPr>
          <p:cNvSpPr/>
          <p:nvPr/>
        </p:nvSpPr>
        <p:spPr>
          <a:xfrm>
            <a:off x="5594135" y="3600083"/>
            <a:ext cx="1030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ore-KR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YCO-</a:t>
            </a:r>
            <a:r>
              <a:rPr lang="en-US" altLang="ko-Kore-K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ko-Kore-KR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3F04CCCD-03A1-F74C-9F7D-0D45B2DDF263}"/>
              </a:ext>
            </a:extLst>
          </p:cNvPr>
          <p:cNvSpPr/>
          <p:nvPr/>
        </p:nvSpPr>
        <p:spPr>
          <a:xfrm>
            <a:off x="8172639" y="3600083"/>
            <a:ext cx="14822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ore-KR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YCO-</a:t>
            </a:r>
            <a:r>
              <a:rPr lang="en-US" altLang="ko-Kore-K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ko-Kore-KR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직사각형 92">
            <a:extLst>
              <a:ext uri="{FF2B5EF4-FFF2-40B4-BE49-F238E27FC236}">
                <a16:creationId xmlns:a16="http://schemas.microsoft.com/office/drawing/2014/main" id="{7C32D760-D6DE-D945-AE59-07B299B8CF83}"/>
              </a:ext>
            </a:extLst>
          </p:cNvPr>
          <p:cNvSpPr/>
          <p:nvPr/>
        </p:nvSpPr>
        <p:spPr>
          <a:xfrm>
            <a:off x="10709434" y="3593266"/>
            <a:ext cx="14822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ore-KR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YCO-</a:t>
            </a:r>
            <a:r>
              <a:rPr lang="en-US" altLang="ko-Kore-K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ko-Kore-KR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직사각형 94">
            <a:extLst>
              <a:ext uri="{FF2B5EF4-FFF2-40B4-BE49-F238E27FC236}">
                <a16:creationId xmlns:a16="http://schemas.microsoft.com/office/drawing/2014/main" id="{581AE0FF-CD8F-5E49-9B69-8DF1E3E0AA8F}"/>
              </a:ext>
            </a:extLst>
          </p:cNvPr>
          <p:cNvSpPr/>
          <p:nvPr/>
        </p:nvSpPr>
        <p:spPr>
          <a:xfrm>
            <a:off x="474568" y="3593266"/>
            <a:ext cx="1187173" cy="330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ore-KR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YCO-</a:t>
            </a:r>
            <a:r>
              <a:rPr lang="en-US" altLang="ko-Kore-K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ko-Kore-KR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BC0766F1-EC26-474B-A5BA-D295E6AFA0AF}"/>
              </a:ext>
            </a:extLst>
          </p:cNvPr>
          <p:cNvSpPr/>
          <p:nvPr/>
        </p:nvSpPr>
        <p:spPr>
          <a:xfrm>
            <a:off x="3016554" y="1727962"/>
            <a:ext cx="10291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ore-KR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YCO-</a:t>
            </a:r>
            <a:r>
              <a:rPr lang="en-US" altLang="ko-Kore-K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ko-Kore-KR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직사각형 96">
            <a:extLst>
              <a:ext uri="{FF2B5EF4-FFF2-40B4-BE49-F238E27FC236}">
                <a16:creationId xmlns:a16="http://schemas.microsoft.com/office/drawing/2014/main" id="{F2D62AD2-C660-D849-8793-09F42C6F2B97}"/>
              </a:ext>
            </a:extLst>
          </p:cNvPr>
          <p:cNvSpPr/>
          <p:nvPr/>
        </p:nvSpPr>
        <p:spPr>
          <a:xfrm>
            <a:off x="5594135" y="1734780"/>
            <a:ext cx="1030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ore-KR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YCO-3</a:t>
            </a:r>
          </a:p>
        </p:txBody>
      </p:sp>
      <p:sp>
        <p:nvSpPr>
          <p:cNvPr id="98" name="직사각형 97">
            <a:extLst>
              <a:ext uri="{FF2B5EF4-FFF2-40B4-BE49-F238E27FC236}">
                <a16:creationId xmlns:a16="http://schemas.microsoft.com/office/drawing/2014/main" id="{35777B53-23A6-D14E-A384-EC83ABA0B359}"/>
              </a:ext>
            </a:extLst>
          </p:cNvPr>
          <p:cNvSpPr/>
          <p:nvPr/>
        </p:nvSpPr>
        <p:spPr>
          <a:xfrm>
            <a:off x="8172638" y="1734780"/>
            <a:ext cx="10254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ore-KR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YCO-4</a:t>
            </a:r>
          </a:p>
        </p:txBody>
      </p:sp>
      <p:sp>
        <p:nvSpPr>
          <p:cNvPr id="99" name="직사각형 98">
            <a:extLst>
              <a:ext uri="{FF2B5EF4-FFF2-40B4-BE49-F238E27FC236}">
                <a16:creationId xmlns:a16="http://schemas.microsoft.com/office/drawing/2014/main" id="{BF533059-5517-1C48-8931-F74D32931ACE}"/>
              </a:ext>
            </a:extLst>
          </p:cNvPr>
          <p:cNvSpPr/>
          <p:nvPr/>
        </p:nvSpPr>
        <p:spPr>
          <a:xfrm>
            <a:off x="10709433" y="1727962"/>
            <a:ext cx="10254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ore-KR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YCO-5</a:t>
            </a:r>
          </a:p>
        </p:txBody>
      </p:sp>
      <p:sp>
        <p:nvSpPr>
          <p:cNvPr id="100" name="직사각형 99">
            <a:extLst>
              <a:ext uri="{FF2B5EF4-FFF2-40B4-BE49-F238E27FC236}">
                <a16:creationId xmlns:a16="http://schemas.microsoft.com/office/drawing/2014/main" id="{96E936C4-1D82-CB47-A05C-F1EF6EE1BD27}"/>
              </a:ext>
            </a:extLst>
          </p:cNvPr>
          <p:cNvSpPr/>
          <p:nvPr/>
        </p:nvSpPr>
        <p:spPr>
          <a:xfrm>
            <a:off x="13311434" y="1734780"/>
            <a:ext cx="10311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ore-KR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YCO-</a:t>
            </a:r>
            <a:r>
              <a:rPr lang="en-US" altLang="ko-Kore-K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ko-Kore-KR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직사각형 100">
            <a:extLst>
              <a:ext uri="{FF2B5EF4-FFF2-40B4-BE49-F238E27FC236}">
                <a16:creationId xmlns:a16="http://schemas.microsoft.com/office/drawing/2014/main" id="{1147B68C-AF74-0D47-93D8-D8753CC76861}"/>
              </a:ext>
            </a:extLst>
          </p:cNvPr>
          <p:cNvSpPr/>
          <p:nvPr/>
        </p:nvSpPr>
        <p:spPr>
          <a:xfrm>
            <a:off x="474568" y="1727962"/>
            <a:ext cx="1187173" cy="330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ore-KR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YCO-1</a:t>
            </a:r>
          </a:p>
        </p:txBody>
      </p:sp>
      <p:cxnSp>
        <p:nvCxnSpPr>
          <p:cNvPr id="106" name="직선 연결선[R] 105">
            <a:extLst>
              <a:ext uri="{FF2B5EF4-FFF2-40B4-BE49-F238E27FC236}">
                <a16:creationId xmlns:a16="http://schemas.microsoft.com/office/drawing/2014/main" id="{1A3CFACE-544A-B84B-8745-B41EC9A5C3BD}"/>
              </a:ext>
            </a:extLst>
          </p:cNvPr>
          <p:cNvCxnSpPr>
            <a:cxnSpLocks/>
          </p:cNvCxnSpPr>
          <p:nvPr/>
        </p:nvCxnSpPr>
        <p:spPr>
          <a:xfrm>
            <a:off x="2926745" y="1605817"/>
            <a:ext cx="0" cy="580777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직선 연결선[R] 107">
            <a:extLst>
              <a:ext uri="{FF2B5EF4-FFF2-40B4-BE49-F238E27FC236}">
                <a16:creationId xmlns:a16="http://schemas.microsoft.com/office/drawing/2014/main" id="{E6736D9D-A478-334B-BD3A-7D2EA7D18B65}"/>
              </a:ext>
            </a:extLst>
          </p:cNvPr>
          <p:cNvCxnSpPr>
            <a:cxnSpLocks/>
          </p:cNvCxnSpPr>
          <p:nvPr/>
        </p:nvCxnSpPr>
        <p:spPr>
          <a:xfrm>
            <a:off x="5518621" y="1605818"/>
            <a:ext cx="0" cy="580777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직선 연결선[R] 108">
            <a:extLst>
              <a:ext uri="{FF2B5EF4-FFF2-40B4-BE49-F238E27FC236}">
                <a16:creationId xmlns:a16="http://schemas.microsoft.com/office/drawing/2014/main" id="{F1DC006B-E225-4940-85F3-416FB89B4E52}"/>
              </a:ext>
            </a:extLst>
          </p:cNvPr>
          <p:cNvCxnSpPr>
            <a:cxnSpLocks/>
          </p:cNvCxnSpPr>
          <p:nvPr/>
        </p:nvCxnSpPr>
        <p:spPr>
          <a:xfrm>
            <a:off x="8094398" y="1615209"/>
            <a:ext cx="0" cy="580777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직선 연결선[R] 109">
            <a:extLst>
              <a:ext uri="{FF2B5EF4-FFF2-40B4-BE49-F238E27FC236}">
                <a16:creationId xmlns:a16="http://schemas.microsoft.com/office/drawing/2014/main" id="{87001CC1-BF6C-5348-BD14-5969605BA117}"/>
              </a:ext>
            </a:extLst>
          </p:cNvPr>
          <p:cNvCxnSpPr>
            <a:cxnSpLocks/>
          </p:cNvCxnSpPr>
          <p:nvPr/>
        </p:nvCxnSpPr>
        <p:spPr>
          <a:xfrm>
            <a:off x="10672830" y="1553342"/>
            <a:ext cx="0" cy="586964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직선 연결선[R] 110">
            <a:extLst>
              <a:ext uri="{FF2B5EF4-FFF2-40B4-BE49-F238E27FC236}">
                <a16:creationId xmlns:a16="http://schemas.microsoft.com/office/drawing/2014/main" id="{1C6CB921-CF6B-1445-8392-13FC5E4C639E}"/>
              </a:ext>
            </a:extLst>
          </p:cNvPr>
          <p:cNvCxnSpPr>
            <a:cxnSpLocks/>
          </p:cNvCxnSpPr>
          <p:nvPr/>
        </p:nvCxnSpPr>
        <p:spPr>
          <a:xfrm>
            <a:off x="13254858" y="1605819"/>
            <a:ext cx="0" cy="580777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직선 연결선[R] 112">
            <a:extLst>
              <a:ext uri="{FF2B5EF4-FFF2-40B4-BE49-F238E27FC236}">
                <a16:creationId xmlns:a16="http://schemas.microsoft.com/office/drawing/2014/main" id="{59D46657-293A-DE44-BFC8-98721801FF3F}"/>
              </a:ext>
            </a:extLst>
          </p:cNvPr>
          <p:cNvCxnSpPr>
            <a:cxnSpLocks/>
          </p:cNvCxnSpPr>
          <p:nvPr/>
        </p:nvCxnSpPr>
        <p:spPr>
          <a:xfrm>
            <a:off x="353296" y="3537773"/>
            <a:ext cx="15474696" cy="1382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직선 연결선[R] 114">
            <a:extLst>
              <a:ext uri="{FF2B5EF4-FFF2-40B4-BE49-F238E27FC236}">
                <a16:creationId xmlns:a16="http://schemas.microsoft.com/office/drawing/2014/main" id="{161C2368-0843-014F-BEB4-431AC004F2EF}"/>
              </a:ext>
            </a:extLst>
          </p:cNvPr>
          <p:cNvCxnSpPr>
            <a:cxnSpLocks/>
          </p:cNvCxnSpPr>
          <p:nvPr/>
        </p:nvCxnSpPr>
        <p:spPr>
          <a:xfrm>
            <a:off x="361877" y="5481508"/>
            <a:ext cx="15475009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4879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B749043-A378-7744-91C3-BD1A51F2056A}"/>
              </a:ext>
            </a:extLst>
          </p:cNvPr>
          <p:cNvSpPr txBox="1"/>
          <p:nvPr/>
        </p:nvSpPr>
        <p:spPr>
          <a:xfrm>
            <a:off x="480109" y="314877"/>
            <a:ext cx="1334770" cy="480477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2400" b="1">
                <a:latin typeface="Arial" panose="020B0604020202020204" pitchFamily="34" charset="0"/>
                <a:cs typeface="Arial" panose="020B0604020202020204" pitchFamily="34" charset="0"/>
              </a:rPr>
              <a:t>YCO-15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86F05AD-B064-8E49-A232-4FE6C1098E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2"/>
          <a:stretch/>
        </p:blipFill>
        <p:spPr>
          <a:xfrm>
            <a:off x="10450855" y="2822372"/>
            <a:ext cx="4462313" cy="2754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79E980C-3ADD-3A4F-9780-06BAF45D0B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"/>
          <a:stretch/>
        </p:blipFill>
        <p:spPr>
          <a:xfrm>
            <a:off x="5883614" y="2824677"/>
            <a:ext cx="4462312" cy="27516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7D19C659-F71C-DB47-8C54-8A7CE2F4C87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"/>
          <a:stretch/>
        </p:blipFill>
        <p:spPr>
          <a:xfrm>
            <a:off x="1342832" y="2836817"/>
            <a:ext cx="4462312" cy="27274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66555AE-9777-5046-A881-05110498F072}"/>
              </a:ext>
            </a:extLst>
          </p:cNvPr>
          <p:cNvSpPr txBox="1"/>
          <p:nvPr/>
        </p:nvSpPr>
        <p:spPr>
          <a:xfrm>
            <a:off x="4886160" y="4910325"/>
            <a:ext cx="79616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S100P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95B103E-D7C9-014B-B979-5862163BC57F}"/>
              </a:ext>
            </a:extLst>
          </p:cNvPr>
          <p:cNvSpPr txBox="1"/>
          <p:nvPr/>
        </p:nvSpPr>
        <p:spPr>
          <a:xfrm>
            <a:off x="8999248" y="4910326"/>
            <a:ext cx="1261288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/>
              <a:t>N-cadherin</a:t>
            </a:r>
            <a:endParaRPr lang="ko-KR" altLang="en-US" sz="1764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7251E5F-74CE-DE4D-BD2F-C5993B9A27E6}"/>
              </a:ext>
            </a:extLst>
          </p:cNvPr>
          <p:cNvSpPr txBox="1"/>
          <p:nvPr/>
        </p:nvSpPr>
        <p:spPr>
          <a:xfrm>
            <a:off x="13995535" y="4895880"/>
            <a:ext cx="71601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/>
              <a:t>CD56</a:t>
            </a:r>
            <a:endParaRPr lang="ko-KR" altLang="en-US" sz="1764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A4293CB-8E2F-9F4B-BEE4-708BFDAA4893}"/>
              </a:ext>
            </a:extLst>
          </p:cNvPr>
          <p:cNvSpPr txBox="1"/>
          <p:nvPr/>
        </p:nvSpPr>
        <p:spPr>
          <a:xfrm>
            <a:off x="1342832" y="2836817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>
                <a:latin typeface="Arial" panose="020B0604020202020204" pitchFamily="34" charset="0"/>
                <a:cs typeface="Arial" panose="020B0604020202020204" pitchFamily="34" charset="0"/>
              </a:rPr>
              <a:t>Organoid</a:t>
            </a:r>
            <a:endParaRPr kumimoji="1" lang="ko-Kore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487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254" y="1550402"/>
            <a:ext cx="4028644" cy="30333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152" y="1550402"/>
            <a:ext cx="4028644" cy="30333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052" y="1550402"/>
            <a:ext cx="4028644" cy="30333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4956165" y="4213259"/>
            <a:ext cx="79616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S100P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638965" y="4219765"/>
            <a:ext cx="1261288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/>
              <a:t>N-cadherin</a:t>
            </a:r>
            <a:endParaRPr lang="ko-KR" altLang="en-US" sz="1764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3353027" y="4213266"/>
            <a:ext cx="71601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/>
              <a:t>CD56</a:t>
            </a:r>
            <a:endParaRPr lang="ko-KR" altLang="en-US" sz="1764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14570589" y="7716428"/>
            <a:ext cx="597388" cy="332872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441" dirty="0"/>
              <a:t>X200</a:t>
            </a:r>
            <a:endParaRPr lang="ko-KR" altLang="en-US" sz="1441" dirty="0"/>
          </a:p>
        </p:txBody>
      </p:sp>
      <p:sp>
        <p:nvSpPr>
          <p:cNvPr id="25" name="TextBox 24"/>
          <p:cNvSpPr txBox="1"/>
          <p:nvPr/>
        </p:nvSpPr>
        <p:spPr>
          <a:xfrm>
            <a:off x="14570586" y="4237964"/>
            <a:ext cx="597388" cy="332872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441" dirty="0"/>
              <a:t>X200</a:t>
            </a:r>
            <a:endParaRPr lang="ko-KR" altLang="en-US" sz="1441" dirty="0"/>
          </a:p>
        </p:txBody>
      </p:sp>
      <p:pic>
        <p:nvPicPr>
          <p:cNvPr id="97282" name="Picture 2" descr="I:\박영자_s100p_200_1.t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065" y="5158396"/>
            <a:ext cx="4025683" cy="303110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283" name="Picture 3" descr="I:\박영자_NCAD_200_1.t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152" y="5158405"/>
            <a:ext cx="4028644" cy="303333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284" name="Picture 4" descr="I:\박영자_CD56_200_1.ti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7247" y="5158405"/>
            <a:ext cx="4028644" cy="303333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4956165" y="7667024"/>
            <a:ext cx="79616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S100P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638965" y="7673525"/>
            <a:ext cx="1261288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/>
              <a:t>N-cadherin</a:t>
            </a:r>
            <a:endParaRPr lang="ko-KR" altLang="en-US" sz="1764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3353027" y="7667026"/>
            <a:ext cx="71601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/>
              <a:t>CD56</a:t>
            </a:r>
            <a:endParaRPr lang="ko-KR" altLang="en-US" sz="1764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6A43BDF-0E84-C147-994D-89E694377EA9}"/>
              </a:ext>
            </a:extLst>
          </p:cNvPr>
          <p:cNvSpPr txBox="1"/>
          <p:nvPr/>
        </p:nvSpPr>
        <p:spPr>
          <a:xfrm>
            <a:off x="480109" y="314877"/>
            <a:ext cx="1334770" cy="480477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YCO-18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CFEDC91-7C57-6C43-A55B-41E0DE8EE83E}"/>
              </a:ext>
            </a:extLst>
          </p:cNvPr>
          <p:cNvSpPr txBox="1"/>
          <p:nvPr/>
        </p:nvSpPr>
        <p:spPr>
          <a:xfrm>
            <a:off x="1814879" y="1550402"/>
            <a:ext cx="855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>
                <a:latin typeface="Arial" panose="020B0604020202020204" pitchFamily="34" charset="0"/>
                <a:cs typeface="Arial" panose="020B0604020202020204" pitchFamily="34" charset="0"/>
              </a:rPr>
              <a:t>Tissue</a:t>
            </a:r>
            <a:endParaRPr kumimoji="1" lang="ko-Kore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0601B0F-95AE-284C-82C3-775F37627D3C}"/>
              </a:ext>
            </a:extLst>
          </p:cNvPr>
          <p:cNvSpPr txBox="1"/>
          <p:nvPr/>
        </p:nvSpPr>
        <p:spPr>
          <a:xfrm>
            <a:off x="1814879" y="5154116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>
                <a:latin typeface="Arial" panose="020B0604020202020204" pitchFamily="34" charset="0"/>
                <a:cs typeface="Arial" panose="020B0604020202020204" pitchFamily="34" charset="0"/>
              </a:rPr>
              <a:t>Organoid</a:t>
            </a:r>
            <a:endParaRPr kumimoji="1" lang="ko-Kore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173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13A9CB62-303F-2A4C-9FF1-AA7CA6E5DC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264" y="5364378"/>
            <a:ext cx="4256530" cy="320491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A0F5DE28-A226-254C-A47C-5461D5169C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715" y="5364378"/>
            <a:ext cx="4256530" cy="320491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8F4301CF-1A7D-F14B-A4A0-9AAA2723B9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760" y="5364378"/>
            <a:ext cx="4256530" cy="320491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A5B1B8FE-1B8A-8A44-A3E2-0C5F98205C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715" y="1050060"/>
            <a:ext cx="4256529" cy="320491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C1BF4F66-A88A-7741-A4EC-E933B218FA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865" y="1049551"/>
            <a:ext cx="4270454" cy="3215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8E77DB3E-1798-1746-9A4D-2A3A173ADAA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940" y="1049551"/>
            <a:ext cx="4270454" cy="3215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402332" y="868040"/>
            <a:ext cx="1163249" cy="480477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YCO-3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44292" y="3875820"/>
            <a:ext cx="79616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/>
              <a:t>S100P</a:t>
            </a:r>
            <a:endParaRPr lang="ko-KR" altLang="en-US" sz="1764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9273397" y="3882322"/>
            <a:ext cx="1261288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N-cadherin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152053" y="3875822"/>
            <a:ext cx="71601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CD56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153640" y="3986943"/>
            <a:ext cx="597388" cy="332872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441" dirty="0"/>
              <a:t>X200</a:t>
            </a:r>
            <a:endParaRPr lang="ko-KR" altLang="en-US" sz="144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45933CB-7E85-8249-8A5A-A164543A10FD}"/>
              </a:ext>
            </a:extLst>
          </p:cNvPr>
          <p:cNvSpPr txBox="1"/>
          <p:nvPr/>
        </p:nvSpPr>
        <p:spPr>
          <a:xfrm>
            <a:off x="5487766" y="8176327"/>
            <a:ext cx="79616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/>
              <a:t>S100P</a:t>
            </a:r>
            <a:endParaRPr lang="ko-KR" altLang="en-US" sz="1764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4F12A4-F806-F946-A15E-DD5FEA072BCF}"/>
              </a:ext>
            </a:extLst>
          </p:cNvPr>
          <p:cNvSpPr txBox="1"/>
          <p:nvPr/>
        </p:nvSpPr>
        <p:spPr>
          <a:xfrm>
            <a:off x="9316871" y="8182829"/>
            <a:ext cx="1261288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N-cadherin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F99D942-F64F-0641-8B6F-999AA76EAD54}"/>
              </a:ext>
            </a:extLst>
          </p:cNvPr>
          <p:cNvSpPr txBox="1"/>
          <p:nvPr/>
        </p:nvSpPr>
        <p:spPr>
          <a:xfrm>
            <a:off x="14195527" y="8176329"/>
            <a:ext cx="71601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CD56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FC5F857-5622-3D40-83A7-845CD2A8E27A}"/>
              </a:ext>
            </a:extLst>
          </p:cNvPr>
          <p:cNvSpPr txBox="1"/>
          <p:nvPr/>
        </p:nvSpPr>
        <p:spPr>
          <a:xfrm>
            <a:off x="15153640" y="8234177"/>
            <a:ext cx="597388" cy="332872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441" dirty="0"/>
              <a:t>X200</a:t>
            </a:r>
            <a:endParaRPr lang="ko-KR" altLang="en-US" sz="144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26DFF04-DF0C-5947-8FE5-FD3411B1B80A}"/>
              </a:ext>
            </a:extLst>
          </p:cNvPr>
          <p:cNvSpPr txBox="1"/>
          <p:nvPr/>
        </p:nvSpPr>
        <p:spPr>
          <a:xfrm>
            <a:off x="402332" y="5364378"/>
            <a:ext cx="1163249" cy="480477"/>
          </a:xfrm>
          <a:prstGeom prst="rect">
            <a:avLst/>
          </a:prstGeom>
          <a:noFill/>
        </p:spPr>
        <p:txBody>
          <a:bodyPr wrap="square" lIns="110068" tIns="55035" rIns="110068" bIns="55035" rtlCol="0">
            <a:spAutoFit/>
          </a:bodyPr>
          <a:lstStyle/>
          <a:p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YCO-4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69D9EAA-B600-1D47-B462-B5410E0E571E}"/>
              </a:ext>
            </a:extLst>
          </p:cNvPr>
          <p:cNvSpPr txBox="1"/>
          <p:nvPr/>
        </p:nvSpPr>
        <p:spPr>
          <a:xfrm>
            <a:off x="2056940" y="1163851"/>
            <a:ext cx="855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>
                <a:latin typeface="Arial" panose="020B0604020202020204" pitchFamily="34" charset="0"/>
                <a:cs typeface="Arial" panose="020B0604020202020204" pitchFamily="34" charset="0"/>
              </a:rPr>
              <a:t>Tissue</a:t>
            </a:r>
            <a:endParaRPr kumimoji="1" lang="ko-Kore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3E5C64D-0495-0A45-AD31-2816729E6248}"/>
              </a:ext>
            </a:extLst>
          </p:cNvPr>
          <p:cNvSpPr txBox="1"/>
          <p:nvPr/>
        </p:nvSpPr>
        <p:spPr>
          <a:xfrm>
            <a:off x="2023122" y="5503003"/>
            <a:ext cx="855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>
                <a:latin typeface="Arial" panose="020B0604020202020204" pitchFamily="34" charset="0"/>
                <a:cs typeface="Arial" panose="020B0604020202020204" pitchFamily="34" charset="0"/>
              </a:rPr>
              <a:t>Tissue</a:t>
            </a:r>
            <a:endParaRPr kumimoji="1" lang="ko-Kore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83AF6E74-24D7-B149-8CD7-ECEFFF351995}"/>
              </a:ext>
            </a:extLst>
          </p:cNvPr>
          <p:cNvSpPr/>
          <p:nvPr/>
        </p:nvSpPr>
        <p:spPr>
          <a:xfrm>
            <a:off x="249936" y="80583"/>
            <a:ext cx="15646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신명조" panose="02030600000101010101" pitchFamily="18" charset="-127"/>
              </a:rPr>
              <a:t>Supplementary figure 2. </a:t>
            </a:r>
            <a:r>
              <a:rPr lang="en-US" altLang="ko-KR" sz="20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</a:rPr>
              <a:t>Intrahepatic cholangiocarcinoma organoids can be divided into large duct type (S100P +) and small duct type (N-cadherin +, CD56 +) 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016185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DF1110-CD28-9A47-8D7B-3523C5382FE0}"/>
              </a:ext>
            </a:extLst>
          </p:cNvPr>
          <p:cNvSpPr txBox="1"/>
          <p:nvPr/>
        </p:nvSpPr>
        <p:spPr>
          <a:xfrm>
            <a:off x="142880" y="490031"/>
            <a:ext cx="1163249" cy="480477"/>
          </a:xfrm>
          <a:prstGeom prst="rect">
            <a:avLst/>
          </a:prstGeom>
          <a:noFill/>
        </p:spPr>
        <p:txBody>
          <a:bodyPr wrap="square" lIns="110068" tIns="55035" rIns="110068" bIns="55035" rtlCol="0">
            <a:spAutoFit/>
          </a:bodyPr>
          <a:lstStyle/>
          <a:p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YCO-5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02900A2-FAF3-1B4D-A8D9-1AEB5751E3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06" y="2893576"/>
            <a:ext cx="4615969" cy="28710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073E4E6C-6C9C-1A43-A9AC-46D05AD86F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484" y="2893576"/>
            <a:ext cx="4682739" cy="28710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3D7AF86A-6E9E-0341-A8D6-D223A629FF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477" y="2893576"/>
            <a:ext cx="4740605" cy="283991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D804D41-978A-074A-8885-61F550220861}"/>
              </a:ext>
            </a:extLst>
          </p:cNvPr>
          <p:cNvSpPr txBox="1"/>
          <p:nvPr/>
        </p:nvSpPr>
        <p:spPr>
          <a:xfrm>
            <a:off x="4583754" y="5175982"/>
            <a:ext cx="79616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/>
              <a:t>S100P</a:t>
            </a:r>
            <a:endParaRPr lang="ko-KR" altLang="en-US" sz="1764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4DC3C5-FB78-9F4C-A90E-10158D2878CB}"/>
              </a:ext>
            </a:extLst>
          </p:cNvPr>
          <p:cNvSpPr txBox="1"/>
          <p:nvPr/>
        </p:nvSpPr>
        <p:spPr>
          <a:xfrm>
            <a:off x="9137606" y="5175982"/>
            <a:ext cx="1261288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N-cadherin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1DDDAC-D886-6A4C-8918-2C8F8E58FC2D}"/>
              </a:ext>
            </a:extLst>
          </p:cNvPr>
          <p:cNvSpPr txBox="1"/>
          <p:nvPr/>
        </p:nvSpPr>
        <p:spPr>
          <a:xfrm>
            <a:off x="14491665" y="5175982"/>
            <a:ext cx="71601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CD56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70F02C-DB24-034F-8CAF-CA6C6C1841C9}"/>
              </a:ext>
            </a:extLst>
          </p:cNvPr>
          <p:cNvSpPr txBox="1"/>
          <p:nvPr/>
        </p:nvSpPr>
        <p:spPr>
          <a:xfrm>
            <a:off x="837106" y="2893576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>
                <a:latin typeface="Arial" panose="020B0604020202020204" pitchFamily="34" charset="0"/>
                <a:cs typeface="Arial" panose="020B0604020202020204" pitchFamily="34" charset="0"/>
              </a:rPr>
              <a:t>Organoid</a:t>
            </a:r>
            <a:endParaRPr kumimoji="1" lang="ko-Kore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16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5432498" y="5244902"/>
            <a:ext cx="696251" cy="332872"/>
          </a:xfrm>
          <a:prstGeom prst="rect">
            <a:avLst/>
          </a:prstGeom>
          <a:noFill/>
        </p:spPr>
        <p:txBody>
          <a:bodyPr wrap="square" lIns="110068" tIns="55035" rIns="110068" bIns="55035" rtlCol="0">
            <a:spAutoFit/>
          </a:bodyPr>
          <a:lstStyle/>
          <a:p>
            <a:r>
              <a:rPr lang="en-US" altLang="ko-KR" sz="1441" dirty="0"/>
              <a:t>X200</a:t>
            </a:r>
            <a:endParaRPr lang="ko-KR" altLang="en-US" sz="144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0610B53-E155-AF42-B111-DC07E07DF895}"/>
              </a:ext>
            </a:extLst>
          </p:cNvPr>
          <p:cNvSpPr txBox="1"/>
          <p:nvPr/>
        </p:nvSpPr>
        <p:spPr>
          <a:xfrm>
            <a:off x="128587" y="576403"/>
            <a:ext cx="1163249" cy="480477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YCO-7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그림 36" descr="벽, 더러운이(가) 표시된 사진&#10;&#10;자동 생성된 설명">
            <a:extLst>
              <a:ext uri="{FF2B5EF4-FFF2-40B4-BE49-F238E27FC236}">
                <a16:creationId xmlns:a16="http://schemas.microsoft.com/office/drawing/2014/main" id="{9A7D2286-8179-FF40-B52E-95FB849C5C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249" y="5864457"/>
            <a:ext cx="4702162" cy="26950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그림 37" descr="하얀색, 더러운이(가) 표시된 사진&#10;&#10;자동 생성된 설명">
            <a:extLst>
              <a:ext uri="{FF2B5EF4-FFF2-40B4-BE49-F238E27FC236}">
                <a16:creationId xmlns:a16="http://schemas.microsoft.com/office/drawing/2014/main" id="{A4694779-5B05-FC4D-BDCF-2ACE9C4FBD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985" y="5872552"/>
            <a:ext cx="4669789" cy="26788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그림 38" descr="벽, 실내, 하얀색, 더러운이(가) 표시된 사진&#10;&#10;자동 생성된 설명">
            <a:extLst>
              <a:ext uri="{FF2B5EF4-FFF2-40B4-BE49-F238E27FC236}">
                <a16:creationId xmlns:a16="http://schemas.microsoft.com/office/drawing/2014/main" id="{8F1A9430-0E36-E642-BEE0-A3B36C8E0D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36" y="5872552"/>
            <a:ext cx="4694068" cy="26950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8CBA3BC9-0846-B443-9A6B-194354FD05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249" y="2052366"/>
            <a:ext cx="4682183" cy="35254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52A21424-B98E-0649-869A-984C98F6A4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985" y="2052366"/>
            <a:ext cx="4682183" cy="35254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25753173-446F-3D44-8E3E-9A55578EF08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1010721" y="2052366"/>
            <a:ext cx="4682183" cy="35254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9E2E164C-CCBB-2D4E-A64E-6137C2192903}"/>
              </a:ext>
            </a:extLst>
          </p:cNvPr>
          <p:cNvSpPr txBox="1"/>
          <p:nvPr/>
        </p:nvSpPr>
        <p:spPr>
          <a:xfrm>
            <a:off x="4773510" y="5118667"/>
            <a:ext cx="79616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/>
              <a:t>S100P</a:t>
            </a:r>
            <a:endParaRPr lang="ko-KR" altLang="en-US" sz="1764" b="1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3D42E93-BEF5-0F4B-ACF2-4E3B9BD78A21}"/>
              </a:ext>
            </a:extLst>
          </p:cNvPr>
          <p:cNvSpPr txBox="1"/>
          <p:nvPr/>
        </p:nvSpPr>
        <p:spPr>
          <a:xfrm>
            <a:off x="9327362" y="5118667"/>
            <a:ext cx="1261288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N-cadherin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E103338-CD1C-3C4B-AF9C-7151AFD72278}"/>
              </a:ext>
            </a:extLst>
          </p:cNvPr>
          <p:cNvSpPr txBox="1"/>
          <p:nvPr/>
        </p:nvSpPr>
        <p:spPr>
          <a:xfrm>
            <a:off x="14524253" y="5118667"/>
            <a:ext cx="71601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CD56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0877621-DFDB-5746-A446-27318ADFEF2D}"/>
              </a:ext>
            </a:extLst>
          </p:cNvPr>
          <p:cNvSpPr txBox="1"/>
          <p:nvPr/>
        </p:nvSpPr>
        <p:spPr>
          <a:xfrm>
            <a:off x="4793489" y="7999980"/>
            <a:ext cx="79616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/>
              <a:t>S100P</a:t>
            </a:r>
            <a:endParaRPr lang="ko-KR" altLang="en-US" sz="1764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933F342-8A33-4F4C-AACE-ADB7A4ADABF3}"/>
              </a:ext>
            </a:extLst>
          </p:cNvPr>
          <p:cNvSpPr txBox="1"/>
          <p:nvPr/>
        </p:nvSpPr>
        <p:spPr>
          <a:xfrm>
            <a:off x="9347341" y="7999980"/>
            <a:ext cx="1261288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N-cadherin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271E3DD-A8F2-8E41-A18B-6665E024C785}"/>
              </a:ext>
            </a:extLst>
          </p:cNvPr>
          <p:cNvSpPr txBox="1"/>
          <p:nvPr/>
        </p:nvSpPr>
        <p:spPr>
          <a:xfrm>
            <a:off x="14544232" y="7999980"/>
            <a:ext cx="71601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CD56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303147B-5C84-8143-9DC3-44180AF4E81F}"/>
              </a:ext>
            </a:extLst>
          </p:cNvPr>
          <p:cNvSpPr txBox="1"/>
          <p:nvPr/>
        </p:nvSpPr>
        <p:spPr>
          <a:xfrm>
            <a:off x="1051674" y="5872552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>
                <a:latin typeface="Arial" panose="020B0604020202020204" pitchFamily="34" charset="0"/>
                <a:cs typeface="Arial" panose="020B0604020202020204" pitchFamily="34" charset="0"/>
              </a:rPr>
              <a:t>Organoid</a:t>
            </a:r>
            <a:endParaRPr kumimoji="1" lang="ko-Kore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E6408B8-4688-9340-820D-C93F0B95F578}"/>
              </a:ext>
            </a:extLst>
          </p:cNvPr>
          <p:cNvSpPr txBox="1"/>
          <p:nvPr/>
        </p:nvSpPr>
        <p:spPr>
          <a:xfrm>
            <a:off x="1010720" y="2174869"/>
            <a:ext cx="855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>
                <a:latin typeface="Arial" panose="020B0604020202020204" pitchFamily="34" charset="0"/>
                <a:cs typeface="Arial" panose="020B0604020202020204" pitchFamily="34" charset="0"/>
              </a:rPr>
              <a:t>Tissue</a:t>
            </a:r>
            <a:endParaRPr kumimoji="1" lang="ko-Kore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20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I:\장0재_cd56_400_4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0014" y="5049674"/>
            <a:ext cx="3984614" cy="300018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382" name="Picture 6" descr="I:\장0재_NCAD_400_2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932" y="5049674"/>
            <a:ext cx="3984614" cy="300018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384" name="Picture 8" descr="I:\장0재_s100p_200_1.t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158" y="5049668"/>
            <a:ext cx="4009647" cy="301902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971" y="1569252"/>
            <a:ext cx="4028644" cy="30333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921" y="1566464"/>
            <a:ext cx="4028644" cy="30333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160" y="1566464"/>
            <a:ext cx="4028644" cy="30333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4907418" y="4081042"/>
            <a:ext cx="79616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/>
              <a:t>S100P</a:t>
            </a:r>
            <a:endParaRPr lang="ko-KR" altLang="en-US" sz="1764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680560" y="4081042"/>
            <a:ext cx="1261288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N-cadherin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64734" y="4074538"/>
            <a:ext cx="71601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CD56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59127" y="7679371"/>
            <a:ext cx="79616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/>
              <a:t>S100P</a:t>
            </a:r>
            <a:endParaRPr lang="ko-KR" altLang="en-US" sz="1764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8741944" y="7628721"/>
            <a:ext cx="1261288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N-cadherin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556024" y="7679373"/>
            <a:ext cx="71601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CD56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660979" y="4124555"/>
            <a:ext cx="696251" cy="332872"/>
          </a:xfrm>
          <a:prstGeom prst="rect">
            <a:avLst/>
          </a:prstGeom>
          <a:noFill/>
        </p:spPr>
        <p:txBody>
          <a:bodyPr wrap="square" lIns="110068" tIns="55035" rIns="110068" bIns="55035" rtlCol="0">
            <a:spAutoFit/>
          </a:bodyPr>
          <a:lstStyle/>
          <a:p>
            <a:r>
              <a:rPr lang="en-US" altLang="ko-KR" sz="1441" dirty="0"/>
              <a:t>X200</a:t>
            </a:r>
            <a:endParaRPr lang="ko-KR" altLang="en-US" sz="1441" dirty="0"/>
          </a:p>
        </p:txBody>
      </p:sp>
      <p:sp>
        <p:nvSpPr>
          <p:cNvPr id="21" name="TextBox 20"/>
          <p:cNvSpPr txBox="1"/>
          <p:nvPr/>
        </p:nvSpPr>
        <p:spPr>
          <a:xfrm>
            <a:off x="14660973" y="7716428"/>
            <a:ext cx="597388" cy="332872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441" dirty="0"/>
              <a:t>X200</a:t>
            </a:r>
            <a:endParaRPr lang="ko-KR" altLang="en-US" sz="144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3418AE-2617-E242-B859-D0915903F958}"/>
              </a:ext>
            </a:extLst>
          </p:cNvPr>
          <p:cNvSpPr txBox="1"/>
          <p:nvPr/>
        </p:nvSpPr>
        <p:spPr>
          <a:xfrm>
            <a:off x="480109" y="314877"/>
            <a:ext cx="1163249" cy="480477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YCO-8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5BD1A9-BF70-534A-8FEC-70425082BD72}"/>
              </a:ext>
            </a:extLst>
          </p:cNvPr>
          <p:cNvSpPr txBox="1"/>
          <p:nvPr/>
        </p:nvSpPr>
        <p:spPr>
          <a:xfrm>
            <a:off x="1811385" y="1686314"/>
            <a:ext cx="855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>
                <a:latin typeface="Arial" panose="020B0604020202020204" pitchFamily="34" charset="0"/>
                <a:cs typeface="Arial" panose="020B0604020202020204" pitchFamily="34" charset="0"/>
              </a:rPr>
              <a:t>Tissue</a:t>
            </a:r>
            <a:endParaRPr kumimoji="1" lang="ko-Kore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BE00ADC-DEB7-0D43-8423-B64A7CCC1D14}"/>
              </a:ext>
            </a:extLst>
          </p:cNvPr>
          <p:cNvSpPr txBox="1"/>
          <p:nvPr/>
        </p:nvSpPr>
        <p:spPr>
          <a:xfrm>
            <a:off x="1811385" y="5049668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>
                <a:latin typeface="Arial" panose="020B0604020202020204" pitchFamily="34" charset="0"/>
                <a:cs typeface="Arial" panose="020B0604020202020204" pitchFamily="34" charset="0"/>
              </a:rPr>
              <a:t>Organoid</a:t>
            </a:r>
            <a:endParaRPr kumimoji="1" lang="ko-Kore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985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그림 27">
            <a:extLst>
              <a:ext uri="{FF2B5EF4-FFF2-40B4-BE49-F238E27FC236}">
                <a16:creationId xmlns:a16="http://schemas.microsoft.com/office/drawing/2014/main" id="{F6DC89DF-417D-AA4C-9A9C-EC5C86A35A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6213" y="1431284"/>
            <a:ext cx="4170540" cy="31401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D270262-D4CF-5E4F-A403-95D508EA4C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730" y="1443213"/>
            <a:ext cx="4170540" cy="31401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2C604D2C-3AC4-FE49-BF18-BC92B7B9D1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9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366" y="1451669"/>
            <a:ext cx="4169734" cy="31395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9B52B942-FD83-0442-8A6B-9D17190BD2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6213" y="5212861"/>
            <a:ext cx="4285729" cy="24610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그림 25" descr="자기이(가) 표시된 사진&#10;&#10;자동 생성된 설명">
            <a:extLst>
              <a:ext uri="{FF2B5EF4-FFF2-40B4-BE49-F238E27FC236}">
                <a16:creationId xmlns:a16="http://schemas.microsoft.com/office/drawing/2014/main" id="{4948020D-CCFA-1E45-9134-F31F59664E3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559" y="5212861"/>
            <a:ext cx="4282050" cy="24757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그림 26" descr="자기, 도자기류이(가) 표시된 사진&#10;&#10;자동 생성된 설명">
            <a:extLst>
              <a:ext uri="{FF2B5EF4-FFF2-40B4-BE49-F238E27FC236}">
                <a16:creationId xmlns:a16="http://schemas.microsoft.com/office/drawing/2014/main" id="{D2C67DEC-9D67-7046-9C29-8EE62D8CA1C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716" y="5212861"/>
            <a:ext cx="4296765" cy="24794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4907418" y="4081042"/>
            <a:ext cx="79616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/>
              <a:t>S100P</a:t>
            </a:r>
            <a:endParaRPr lang="ko-KR" altLang="en-US" sz="1764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680560" y="4081042"/>
            <a:ext cx="1261288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N-cadherin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64734" y="4074538"/>
            <a:ext cx="71601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CD56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28248" y="7219534"/>
            <a:ext cx="79616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/>
              <a:t>S100P</a:t>
            </a:r>
            <a:endParaRPr lang="ko-KR" altLang="en-US" sz="1764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8680389" y="7239921"/>
            <a:ext cx="1261288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N-cadherin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570459" y="7219534"/>
            <a:ext cx="71601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CD56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752113" y="4238582"/>
            <a:ext cx="696251" cy="332872"/>
          </a:xfrm>
          <a:prstGeom prst="rect">
            <a:avLst/>
          </a:prstGeom>
          <a:noFill/>
        </p:spPr>
        <p:txBody>
          <a:bodyPr wrap="square" lIns="110068" tIns="55035" rIns="110068" bIns="55035" rtlCol="0">
            <a:spAutoFit/>
          </a:bodyPr>
          <a:lstStyle/>
          <a:p>
            <a:r>
              <a:rPr lang="en-US" altLang="ko-KR" sz="1441" dirty="0"/>
              <a:t>X200</a:t>
            </a:r>
            <a:endParaRPr lang="ko-KR" altLang="en-US" sz="144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1E82D85-72C5-814D-9E7D-4D79A423D0EF}"/>
              </a:ext>
            </a:extLst>
          </p:cNvPr>
          <p:cNvSpPr txBox="1"/>
          <p:nvPr/>
        </p:nvSpPr>
        <p:spPr>
          <a:xfrm>
            <a:off x="480109" y="314877"/>
            <a:ext cx="1163249" cy="480477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YCO-9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B70CAA2-3B3E-1F45-AB7A-41C463CE277A}"/>
              </a:ext>
            </a:extLst>
          </p:cNvPr>
          <p:cNvSpPr txBox="1"/>
          <p:nvPr/>
        </p:nvSpPr>
        <p:spPr>
          <a:xfrm>
            <a:off x="1503716" y="5247548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>
                <a:latin typeface="Arial" panose="020B0604020202020204" pitchFamily="34" charset="0"/>
                <a:cs typeface="Arial" panose="020B0604020202020204" pitchFamily="34" charset="0"/>
              </a:rPr>
              <a:t>Organoid</a:t>
            </a:r>
            <a:endParaRPr kumimoji="1" lang="ko-Kore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3F0D567-22C0-BC4B-AA43-F3ABD98CD0DF}"/>
              </a:ext>
            </a:extLst>
          </p:cNvPr>
          <p:cNvSpPr txBox="1"/>
          <p:nvPr/>
        </p:nvSpPr>
        <p:spPr>
          <a:xfrm>
            <a:off x="1643358" y="1557727"/>
            <a:ext cx="855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>
                <a:latin typeface="Arial" panose="020B0604020202020204" pitchFamily="34" charset="0"/>
                <a:cs typeface="Arial" panose="020B0604020202020204" pitchFamily="34" charset="0"/>
              </a:rPr>
              <a:t>Tissue</a:t>
            </a:r>
            <a:endParaRPr kumimoji="1" lang="ko-Kore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937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1463" y="1061953"/>
            <a:ext cx="4028644" cy="30333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704" y="1061953"/>
            <a:ext cx="4028644" cy="30333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069945" y="1080614"/>
            <a:ext cx="4028644" cy="30333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5329325" y="3613889"/>
            <a:ext cx="79616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/>
              <a:t>S100P</a:t>
            </a:r>
            <a:endParaRPr lang="ko-KR" altLang="en-US" sz="1764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9012126" y="3620391"/>
            <a:ext cx="1261288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N-cadherin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726190" y="3613891"/>
            <a:ext cx="71601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CD56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998903" y="3780532"/>
            <a:ext cx="597388" cy="332872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441" dirty="0"/>
              <a:t>X200</a:t>
            </a:r>
            <a:endParaRPr lang="ko-KR" altLang="en-US" sz="144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AA1C56C-08C5-3448-AEB9-9196ED143E01}"/>
              </a:ext>
            </a:extLst>
          </p:cNvPr>
          <p:cNvSpPr txBox="1"/>
          <p:nvPr/>
        </p:nvSpPr>
        <p:spPr>
          <a:xfrm>
            <a:off x="480109" y="314877"/>
            <a:ext cx="1334770" cy="480477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YCO-10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121B986A-A27C-1F49-A4E1-56E66041EA9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1463" y="5030055"/>
            <a:ext cx="4028644" cy="30333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711DCD4E-5D13-CC40-A7CE-EBE1237E9DF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704" y="5030055"/>
            <a:ext cx="4028644" cy="30333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C6DD81EC-610D-7B49-A15A-F14AD3EA8E1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842" y="5016684"/>
            <a:ext cx="4028644" cy="30333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7420228-4B00-CA46-827A-3E2CACACFFE9}"/>
              </a:ext>
            </a:extLst>
          </p:cNvPr>
          <p:cNvSpPr txBox="1"/>
          <p:nvPr/>
        </p:nvSpPr>
        <p:spPr>
          <a:xfrm>
            <a:off x="5329325" y="7526479"/>
            <a:ext cx="79616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/>
              <a:t>S100P</a:t>
            </a:r>
            <a:endParaRPr lang="ko-KR" altLang="en-US" sz="1764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1EBD337-82CC-504C-8910-1DF3314E4457}"/>
              </a:ext>
            </a:extLst>
          </p:cNvPr>
          <p:cNvSpPr txBox="1"/>
          <p:nvPr/>
        </p:nvSpPr>
        <p:spPr>
          <a:xfrm>
            <a:off x="9012126" y="7532981"/>
            <a:ext cx="1261288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N-cadherin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DA6D6F9-ED87-524C-AA71-305C4748F2FD}"/>
              </a:ext>
            </a:extLst>
          </p:cNvPr>
          <p:cNvSpPr txBox="1"/>
          <p:nvPr/>
        </p:nvSpPr>
        <p:spPr>
          <a:xfrm>
            <a:off x="13726190" y="7526481"/>
            <a:ext cx="71601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CD56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885DEC0-C1B1-6A48-A84B-08FE0988881A}"/>
              </a:ext>
            </a:extLst>
          </p:cNvPr>
          <p:cNvSpPr txBox="1"/>
          <p:nvPr/>
        </p:nvSpPr>
        <p:spPr>
          <a:xfrm>
            <a:off x="14998903" y="7717794"/>
            <a:ext cx="597388" cy="332872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441" dirty="0"/>
              <a:t>X200</a:t>
            </a:r>
            <a:endParaRPr lang="ko-KR" altLang="en-US" sz="144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81F2877-6055-AE47-A305-F7EE060F8C46}"/>
              </a:ext>
            </a:extLst>
          </p:cNvPr>
          <p:cNvSpPr txBox="1"/>
          <p:nvPr/>
        </p:nvSpPr>
        <p:spPr>
          <a:xfrm>
            <a:off x="497101" y="4331761"/>
            <a:ext cx="1317778" cy="480477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YCO-11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D483B54-6C7D-7F45-AE91-33CDD5BF153D}"/>
              </a:ext>
            </a:extLst>
          </p:cNvPr>
          <p:cNvSpPr txBox="1"/>
          <p:nvPr/>
        </p:nvSpPr>
        <p:spPr>
          <a:xfrm>
            <a:off x="2096842" y="1093984"/>
            <a:ext cx="855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>
                <a:latin typeface="Arial" panose="020B0604020202020204" pitchFamily="34" charset="0"/>
                <a:cs typeface="Arial" panose="020B0604020202020204" pitchFamily="34" charset="0"/>
              </a:rPr>
              <a:t>Tissue</a:t>
            </a:r>
            <a:endParaRPr kumimoji="1" lang="ko-Kore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FCBC6E1-F467-D241-9657-1BBF83DB57D5}"/>
              </a:ext>
            </a:extLst>
          </p:cNvPr>
          <p:cNvSpPr txBox="1"/>
          <p:nvPr/>
        </p:nvSpPr>
        <p:spPr>
          <a:xfrm>
            <a:off x="2149068" y="5069930"/>
            <a:ext cx="855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>
                <a:latin typeface="Arial" panose="020B0604020202020204" pitchFamily="34" charset="0"/>
                <a:cs typeface="Arial" panose="020B0604020202020204" pitchFamily="34" charset="0"/>
              </a:rPr>
              <a:t>Tissue</a:t>
            </a:r>
            <a:endParaRPr kumimoji="1" lang="ko-Kore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815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패브릭이(가) 표시된 사진&#10;&#10;자동 생성된 설명">
            <a:extLst>
              <a:ext uri="{FF2B5EF4-FFF2-40B4-BE49-F238E27FC236}">
                <a16:creationId xmlns:a16="http://schemas.microsoft.com/office/drawing/2014/main" id="{F3A5D3A2-21D3-9E48-ABEA-6C99E92B18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584" y="1367084"/>
            <a:ext cx="4256530" cy="32049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326E8EFF-40CF-D74C-8176-123404633F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011" y="1367084"/>
            <a:ext cx="4256530" cy="32049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CBDEC685-5532-E14A-A942-597EDB4E52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027" y="1367084"/>
            <a:ext cx="4256530" cy="32049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8308" name="Picture 4" descr="I:\이단승_CD56_400_1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5644" y="4974746"/>
            <a:ext cx="4256530" cy="320491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07" name="Picture 3" descr="I:\이단승_NCAD_400_2.t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336" y="4974747"/>
            <a:ext cx="4256530" cy="320491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06" name="Picture 2" descr="I:\이단승_s100p_400_1.t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028" y="4974747"/>
            <a:ext cx="4256530" cy="320491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907418" y="4081042"/>
            <a:ext cx="79616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S100P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41965" y="4081042"/>
            <a:ext cx="1261288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/>
              <a:t>N-cadherin</a:t>
            </a:r>
            <a:endParaRPr lang="ko-KR" altLang="en-US" sz="1764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4030373" y="4087338"/>
            <a:ext cx="71601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/>
              <a:t>CD56</a:t>
            </a:r>
            <a:endParaRPr lang="ko-KR" altLang="en-US" sz="1764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907417" y="7654492"/>
            <a:ext cx="79616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S100P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41965" y="7685873"/>
            <a:ext cx="1261288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/>
              <a:t>N-cadherin</a:t>
            </a:r>
            <a:endParaRPr lang="ko-KR" altLang="en-US" sz="1764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3996292" y="7685873"/>
            <a:ext cx="71601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/>
              <a:t>CD56</a:t>
            </a:r>
            <a:endParaRPr lang="ko-KR" altLang="en-US" sz="1764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14967594" y="7737598"/>
            <a:ext cx="597388" cy="332872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441" dirty="0"/>
              <a:t>X400</a:t>
            </a:r>
            <a:endParaRPr lang="ko-KR" altLang="en-US" sz="1441" dirty="0"/>
          </a:p>
        </p:txBody>
      </p:sp>
      <p:sp>
        <p:nvSpPr>
          <p:cNvPr id="22" name="TextBox 21"/>
          <p:cNvSpPr txBox="1"/>
          <p:nvPr/>
        </p:nvSpPr>
        <p:spPr>
          <a:xfrm>
            <a:off x="14967594" y="4131192"/>
            <a:ext cx="597388" cy="332872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441" dirty="0"/>
              <a:t>X200</a:t>
            </a:r>
            <a:endParaRPr lang="ko-KR" altLang="en-US" sz="144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39130A4-5EEA-524B-B198-0FB17F83B9AD}"/>
              </a:ext>
            </a:extLst>
          </p:cNvPr>
          <p:cNvSpPr txBox="1"/>
          <p:nvPr/>
        </p:nvSpPr>
        <p:spPr>
          <a:xfrm>
            <a:off x="480109" y="314877"/>
            <a:ext cx="1334770" cy="480477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YCO-13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F5BF1F2-3E1E-164B-AEC9-90749E4556E9}"/>
              </a:ext>
            </a:extLst>
          </p:cNvPr>
          <p:cNvSpPr txBox="1"/>
          <p:nvPr/>
        </p:nvSpPr>
        <p:spPr>
          <a:xfrm>
            <a:off x="1581027" y="1367084"/>
            <a:ext cx="855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>
                <a:latin typeface="Arial" panose="020B0604020202020204" pitchFamily="34" charset="0"/>
                <a:cs typeface="Arial" panose="020B0604020202020204" pitchFamily="34" charset="0"/>
              </a:rPr>
              <a:t>Tissue</a:t>
            </a:r>
            <a:endParaRPr kumimoji="1" lang="ko-Kore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FF768FC-65D1-E94F-B1E2-EBFC4D471058}"/>
              </a:ext>
            </a:extLst>
          </p:cNvPr>
          <p:cNvSpPr txBox="1"/>
          <p:nvPr/>
        </p:nvSpPr>
        <p:spPr>
          <a:xfrm>
            <a:off x="1552498" y="4974746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>
                <a:latin typeface="Arial" panose="020B0604020202020204" pitchFamily="34" charset="0"/>
                <a:cs typeface="Arial" panose="020B0604020202020204" pitchFamily="34" charset="0"/>
              </a:rPr>
              <a:t>Organoid</a:t>
            </a:r>
            <a:endParaRPr kumimoji="1" lang="ko-Kore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89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 descr="무척추동물이(가) 표시된 사진&#10;&#10;자동 생성된 설명">
            <a:extLst>
              <a:ext uri="{FF2B5EF4-FFF2-40B4-BE49-F238E27FC236}">
                <a16:creationId xmlns:a16="http://schemas.microsoft.com/office/drawing/2014/main" id="{0ED61FEB-1D0A-6E4F-8389-1387442DEB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901" y="1023096"/>
            <a:ext cx="3646004" cy="30633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그림 18" descr="기린이(가) 표시된 사진&#10;&#10;자동 생성된 설명">
            <a:extLst>
              <a:ext uri="{FF2B5EF4-FFF2-40B4-BE49-F238E27FC236}">
                <a16:creationId xmlns:a16="http://schemas.microsoft.com/office/drawing/2014/main" id="{6F477CCF-5163-4841-84F8-5EA68B18E3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544" y="1023096"/>
            <a:ext cx="3096281" cy="30752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그림 19" descr="식물, 먹힌, 굴이(가) 표시된 사진&#10;&#10;자동 생성된 설명">
            <a:extLst>
              <a:ext uri="{FF2B5EF4-FFF2-40B4-BE49-F238E27FC236}">
                <a16:creationId xmlns:a16="http://schemas.microsoft.com/office/drawing/2014/main" id="{5D3CFC2F-E733-D141-97C8-568557A50D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688" y="1023096"/>
            <a:ext cx="3578219" cy="30752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264765" y="3626740"/>
            <a:ext cx="79616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S100P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80537" y="3598041"/>
            <a:ext cx="1261288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/>
              <a:t>N-cadherin</a:t>
            </a:r>
            <a:endParaRPr lang="ko-KR" altLang="en-US" sz="1764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2738062" y="3626739"/>
            <a:ext cx="71601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/>
              <a:t>CD56</a:t>
            </a:r>
            <a:endParaRPr lang="ko-KR" altLang="en-US" sz="1764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4185663" y="3716826"/>
            <a:ext cx="696251" cy="332872"/>
          </a:xfrm>
          <a:prstGeom prst="rect">
            <a:avLst/>
          </a:prstGeom>
          <a:noFill/>
        </p:spPr>
        <p:txBody>
          <a:bodyPr wrap="square" lIns="110068" tIns="55035" rIns="110068" bIns="55035" rtlCol="0">
            <a:spAutoFit/>
          </a:bodyPr>
          <a:lstStyle/>
          <a:p>
            <a:r>
              <a:rPr lang="en-US" altLang="ko-KR" sz="1441" dirty="0"/>
              <a:t>X400</a:t>
            </a:r>
            <a:endParaRPr lang="ko-KR" altLang="en-US" sz="144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7FA8CA-300A-2744-B642-713E03015748}"/>
              </a:ext>
            </a:extLst>
          </p:cNvPr>
          <p:cNvSpPr txBox="1"/>
          <p:nvPr/>
        </p:nvSpPr>
        <p:spPr>
          <a:xfrm>
            <a:off x="480109" y="314877"/>
            <a:ext cx="1334770" cy="480477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YCO-14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I:\이창혁_s100p_200_1.tif">
            <a:extLst>
              <a:ext uri="{FF2B5EF4-FFF2-40B4-BE49-F238E27FC236}">
                <a16:creationId xmlns:a16="http://schemas.microsoft.com/office/drawing/2014/main" id="{4ACB5E0E-57DF-FB41-B34A-7DE37D3F9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688" y="5045614"/>
            <a:ext cx="4472951" cy="336786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I:\이창혁_cd56_200_1.tif">
            <a:extLst>
              <a:ext uri="{FF2B5EF4-FFF2-40B4-BE49-F238E27FC236}">
                <a16:creationId xmlns:a16="http://schemas.microsoft.com/office/drawing/2014/main" id="{1E043F36-AE4E-3542-A268-61913531B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685" y="5045614"/>
            <a:ext cx="4472951" cy="336786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010114C-265C-F540-B85B-3C7470DD8120}"/>
              </a:ext>
            </a:extLst>
          </p:cNvPr>
          <p:cNvSpPr txBox="1"/>
          <p:nvPr/>
        </p:nvSpPr>
        <p:spPr>
          <a:xfrm>
            <a:off x="543973" y="4416454"/>
            <a:ext cx="1334770" cy="480477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2400" b="1" dirty="0">
                <a:latin typeface="Arial" panose="020B0604020202020204" pitchFamily="34" charset="0"/>
                <a:cs typeface="Arial" panose="020B0604020202020204" pitchFamily="34" charset="0"/>
              </a:rPr>
              <a:t>YCO-19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5E7652-3AF2-A648-A1B3-EFA425ECB7CC}"/>
              </a:ext>
            </a:extLst>
          </p:cNvPr>
          <p:cNvSpPr txBox="1"/>
          <p:nvPr/>
        </p:nvSpPr>
        <p:spPr>
          <a:xfrm>
            <a:off x="6150907" y="7930747"/>
            <a:ext cx="796161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>
                <a:solidFill>
                  <a:srgbClr val="FF0000"/>
                </a:solidFill>
              </a:rPr>
              <a:t>S100P</a:t>
            </a:r>
            <a:endParaRPr lang="ko-KR" altLang="en-US" sz="1764" b="1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4CDA8B4-ACE4-2040-A7E4-6F98E996ACD0}"/>
              </a:ext>
            </a:extLst>
          </p:cNvPr>
          <p:cNvSpPr txBox="1"/>
          <p:nvPr/>
        </p:nvSpPr>
        <p:spPr>
          <a:xfrm>
            <a:off x="10666348" y="7930747"/>
            <a:ext cx="1261288" cy="382629"/>
          </a:xfrm>
          <a:prstGeom prst="rect">
            <a:avLst/>
          </a:prstGeom>
          <a:noFill/>
        </p:spPr>
        <p:txBody>
          <a:bodyPr wrap="none" lIns="110068" tIns="55035" rIns="110068" bIns="55035" rtlCol="0">
            <a:spAutoFit/>
          </a:bodyPr>
          <a:lstStyle/>
          <a:p>
            <a:r>
              <a:rPr lang="en-US" altLang="ko-KR" sz="1764" b="1" dirty="0"/>
              <a:t>N-cadherin</a:t>
            </a:r>
            <a:endParaRPr lang="ko-KR" altLang="en-US" sz="1764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F3BF5DD-C205-A740-8BD6-4B87A2D9B64C}"/>
              </a:ext>
            </a:extLst>
          </p:cNvPr>
          <p:cNvSpPr txBox="1"/>
          <p:nvPr/>
        </p:nvSpPr>
        <p:spPr>
          <a:xfrm>
            <a:off x="12041811" y="7930747"/>
            <a:ext cx="696251" cy="332872"/>
          </a:xfrm>
          <a:prstGeom prst="rect">
            <a:avLst/>
          </a:prstGeom>
          <a:noFill/>
        </p:spPr>
        <p:txBody>
          <a:bodyPr wrap="square" lIns="110068" tIns="55035" rIns="110068" bIns="55035" rtlCol="0">
            <a:spAutoFit/>
          </a:bodyPr>
          <a:lstStyle/>
          <a:p>
            <a:r>
              <a:rPr lang="en-US" altLang="ko-KR" sz="1441" dirty="0"/>
              <a:t>X200</a:t>
            </a:r>
            <a:endParaRPr lang="ko-KR" altLang="en-US" sz="144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D496335-91DD-E54B-AD40-484B2AD2178E}"/>
              </a:ext>
            </a:extLst>
          </p:cNvPr>
          <p:cNvSpPr txBox="1"/>
          <p:nvPr/>
        </p:nvSpPr>
        <p:spPr>
          <a:xfrm>
            <a:off x="2572688" y="1023096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>
                <a:latin typeface="Arial" panose="020B0604020202020204" pitchFamily="34" charset="0"/>
                <a:cs typeface="Arial" panose="020B0604020202020204" pitchFamily="34" charset="0"/>
              </a:rPr>
              <a:t>Organoid</a:t>
            </a:r>
            <a:endParaRPr kumimoji="1" lang="ko-Kore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609F493-C83F-6A47-AFEF-50254832E7A7}"/>
              </a:ext>
            </a:extLst>
          </p:cNvPr>
          <p:cNvSpPr txBox="1"/>
          <p:nvPr/>
        </p:nvSpPr>
        <p:spPr>
          <a:xfrm>
            <a:off x="2572688" y="5045614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dirty="0">
                <a:latin typeface="Arial" panose="020B0604020202020204" pitchFamily="34" charset="0"/>
                <a:cs typeface="Arial" panose="020B0604020202020204" pitchFamily="34" charset="0"/>
              </a:rPr>
              <a:t>Organoid</a:t>
            </a:r>
            <a:endParaRPr kumimoji="1" lang="ko-Kore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600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8882</TotalTime>
  <Words>174</Words>
  <Application>Microsoft Office PowerPoint</Application>
  <PresentationFormat>사용자 지정</PresentationFormat>
  <Paragraphs>117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9" baseType="lpstr">
      <vt:lpstr>HY신명조</vt:lpstr>
      <vt:lpstr>맑은 고딕</vt:lpstr>
      <vt:lpstr>바탕</vt:lpstr>
      <vt:lpstr>Arial</vt:lpstr>
      <vt:lpstr>Calibri</vt:lpstr>
      <vt:lpstr>Calibri Light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YONSEI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이희승(내과학교실)</dc:creator>
  <cp:lastModifiedBy>이희승(내과학교실)</cp:lastModifiedBy>
  <cp:revision>8</cp:revision>
  <dcterms:created xsi:type="dcterms:W3CDTF">2021-12-06T08:57:58Z</dcterms:created>
  <dcterms:modified xsi:type="dcterms:W3CDTF">2022-02-10T07:41:00Z</dcterms:modified>
</cp:coreProperties>
</file>