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7" r:id="rId2"/>
  </p:sldIdLst>
  <p:sldSz cx="6858000" cy="9144000" type="screen4x3"/>
  <p:notesSz cx="6797675" cy="9926638"/>
  <p:defaultTextStyle>
    <a:defPPr>
      <a:defRPr lang="pl-PL"/>
    </a:defPPr>
    <a:lvl1pPr marL="0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1pPr>
    <a:lvl2pPr marL="457044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2pPr>
    <a:lvl3pPr marL="914087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3pPr>
    <a:lvl4pPr marL="1371132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4pPr>
    <a:lvl5pPr marL="1828176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5pPr>
    <a:lvl6pPr marL="2285219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6pPr>
    <a:lvl7pPr marL="2742262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7pPr>
    <a:lvl8pPr marL="3199306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8pPr>
    <a:lvl9pPr marL="3656350" algn="l" defTabSz="914087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4" userDrawn="1">
          <p15:clr>
            <a:srgbClr val="A4A3A4"/>
          </p15:clr>
        </p15:guide>
        <p15:guide id="2" pos="211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olgam" initials="o" lastIdx="2" clrIdx="1">
    <p:extLst>
      <p:ext uri="{19B8F6BF-5375-455C-9EA6-DF929625EA0E}">
        <p15:presenceInfo xmlns:p15="http://schemas.microsoft.com/office/powerpoint/2012/main" userId="olgam" providerId="None"/>
      </p:ext>
    </p:extLst>
  </p:cmAuthor>
  <p:cmAuthor id="3" name="Agnieszka Łoboda" initials="AŁ" lastIdx="0" clrIdx="2">
    <p:extLst>
      <p:ext uri="{19B8F6BF-5375-455C-9EA6-DF929625EA0E}">
        <p15:presenceInfo xmlns:p15="http://schemas.microsoft.com/office/powerpoint/2012/main" userId="b324a18a91ac4a2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CCE1E"/>
    <a:srgbClr val="10D210"/>
    <a:srgbClr val="C20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658" autoAdjust="0"/>
    <p:restoredTop sz="94249" autoAdjust="0"/>
  </p:normalViewPr>
  <p:slideViewPr>
    <p:cSldViewPr showGuides="1">
      <p:cViewPr varScale="1">
        <p:scale>
          <a:sx n="59" d="100"/>
          <a:sy n="59" d="100"/>
        </p:scale>
        <p:origin x="2108" y="60"/>
      </p:cViewPr>
      <p:guideLst>
        <p:guide orient="horz" pos="5284"/>
        <p:guide pos="2115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44" d="100"/>
        <a:sy n="1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5" tIns="45703" rIns="91405" bIns="45703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5" tIns="45703" rIns="91405" bIns="45703" rtlCol="0"/>
          <a:lstStyle>
            <a:lvl1pPr algn="r">
              <a:defRPr sz="1200"/>
            </a:lvl1pPr>
          </a:lstStyle>
          <a:p>
            <a:fld id="{632E1C12-C186-42AD-870D-97BB1F4C5525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5" tIns="45703" rIns="91405" bIns="45703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05" tIns="45703" rIns="91405" bIns="45703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05" tIns="45703" rIns="91405" bIns="45703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05" tIns="45703" rIns="91405" bIns="45703" rtlCol="0" anchor="b"/>
          <a:lstStyle>
            <a:lvl1pPr algn="r">
              <a:defRPr sz="1200"/>
            </a:lvl1pPr>
          </a:lstStyle>
          <a:p>
            <a:fld id="{714BA494-2385-4B70-B375-310FD6CA94E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8659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44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87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32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76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19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62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06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50" algn="l" defTabSz="9140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2" y="2840569"/>
            <a:ext cx="5829300" cy="196003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2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1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2899834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71" y="2899834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6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9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2" y="1913469"/>
            <a:ext cx="2256236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3729039" y="488951"/>
            <a:ext cx="1157288" cy="104013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342901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1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4BFE2-94A4-415B-8A73-4DAF8705D1B9}" type="datetimeFigureOut">
              <a:rPr lang="pl-PL" smtClean="0"/>
              <a:pPr/>
              <a:t>01.01.2021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2343152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B9D82-1D8E-4307-84F5-911B4A2C7C8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E17D7BB-1AD1-402C-8319-DA8F9DB1A505}"/>
              </a:ext>
            </a:extLst>
          </p:cNvPr>
          <p:cNvSpPr txBox="1"/>
          <p:nvPr/>
        </p:nvSpPr>
        <p:spPr>
          <a:xfrm>
            <a:off x="180062" y="200998"/>
            <a:ext cx="7137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A                                            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EDFA54F-67BA-4AA1-AD85-1D847D5D5BCB}"/>
              </a:ext>
            </a:extLst>
          </p:cNvPr>
          <p:cNvSpPr/>
          <p:nvPr/>
        </p:nvSpPr>
        <p:spPr>
          <a:xfrm>
            <a:off x="4903622" y="8842933"/>
            <a:ext cx="21977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Supplementary</a:t>
            </a:r>
            <a:r>
              <a:rPr lang="pl-PL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Fig. 1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pl-PL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9A0271E2-CD51-4E77-A2E5-EC5AF84877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2910"/>
              </p:ext>
            </p:extLst>
          </p:nvPr>
        </p:nvGraphicFramePr>
        <p:xfrm>
          <a:off x="476672" y="370275"/>
          <a:ext cx="2751137" cy="295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Prism 8" r:id="rId3" imgW="2750356" imgH="2955267" progId="Prism8.Document">
                  <p:embed/>
                </p:oleObj>
              </mc:Choice>
              <mc:Fallback>
                <p:oleObj name="Prism 8" r:id="rId3" imgW="2750356" imgH="2955267" progId="Prism8.Document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F2273329-4F29-4BBE-928A-DD124B2CE0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6672" y="370275"/>
                        <a:ext cx="2751137" cy="295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430371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52274</TotalTime>
  <Words>5</Words>
  <Application>Microsoft Office PowerPoint</Application>
  <PresentationFormat>Pokaz na ekranie (4:3)</PresentationFormat>
  <Paragraphs>2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Motyw pakietu Office</vt:lpstr>
      <vt:lpstr>Prism 8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Magda</dc:creator>
  <cp:lastModifiedBy>Agnieszka Łoboda</cp:lastModifiedBy>
  <cp:revision>750</cp:revision>
  <cp:lastPrinted>2020-01-27T14:45:18Z</cp:lastPrinted>
  <dcterms:created xsi:type="dcterms:W3CDTF">2017-11-04T18:23:27Z</dcterms:created>
  <dcterms:modified xsi:type="dcterms:W3CDTF">2021-01-01T17:52:18Z</dcterms:modified>
</cp:coreProperties>
</file>