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5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0" autoAdjust="0"/>
    <p:restoredTop sz="94660"/>
  </p:normalViewPr>
  <p:slideViewPr>
    <p:cSldViewPr snapToGrid="0">
      <p:cViewPr>
        <p:scale>
          <a:sx n="200" d="100"/>
          <a:sy n="200" d="100"/>
        </p:scale>
        <p:origin x="-1464" y="-5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735" y="1143000"/>
            <a:ext cx="213653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Supplementary Figure 1. Liver disease segmentation deep learning algorithm identified the effect of Hydrogen-Rich Saline on CCL4-induced liver damage in animals. The images show the results of cirrhosis identified by the algorithm and the percentage of lesions.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75E71-9177-4EAC-A054-BF3DE3A2BB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3B7F-3FB6-43FC-8A83-A232B657A7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1621790" y="1231900"/>
            <a:ext cx="3154045" cy="5409565"/>
            <a:chOff x="1875" y="1764"/>
            <a:chExt cx="4967" cy="8519"/>
          </a:xfrm>
        </p:grpSpPr>
        <p:pic>
          <p:nvPicPr>
            <p:cNvPr id="20" name="图片 19" descr="2W_CCI4+NS_1"/>
            <p:cNvPicPr preferRelativeResize="0"/>
            <p:nvPr/>
          </p:nvPicPr>
          <p:blipFill>
            <a:blip r:embed="rId1"/>
            <a:stretch>
              <a:fillRect/>
            </a:stretch>
          </p:blipFill>
          <p:spPr>
            <a:xfrm>
              <a:off x="2890" y="4416"/>
              <a:ext cx="1899" cy="1417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882" y="4416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2.59%</a:t>
              </a:r>
              <a:endParaRPr lang="en-US" altLang="zh-CN" sz="1000"/>
            </a:p>
          </p:txBody>
        </p:sp>
        <p:pic>
          <p:nvPicPr>
            <p:cNvPr id="24" name="图片 23" descr="0W_CCI4+NS_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2890" y="2930"/>
              <a:ext cx="1899" cy="1417"/>
            </a:xfrm>
            <a:prstGeom prst="rect">
              <a:avLst/>
            </a:prstGeom>
          </p:spPr>
        </p:pic>
        <p:pic>
          <p:nvPicPr>
            <p:cNvPr id="27" name="图片 26" descr="0W_CCI4+HS_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846" y="2930"/>
              <a:ext cx="1899" cy="1417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882" y="2930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0.02%</a:t>
              </a:r>
              <a:endParaRPr lang="en-US" altLang="zh-CN" sz="100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38" y="2930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0.00%</a:t>
              </a:r>
              <a:endParaRPr lang="en-US" altLang="zh-CN" sz="1000"/>
            </a:p>
          </p:txBody>
        </p:sp>
        <p:pic>
          <p:nvPicPr>
            <p:cNvPr id="36" name="图片 35" descr="2W_CCI4+HS_1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4846" y="4416"/>
              <a:ext cx="1899" cy="1417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5838" y="4416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1.68%</a:t>
              </a:r>
              <a:endParaRPr lang="en-US" altLang="zh-CN" sz="1000"/>
            </a:p>
          </p:txBody>
        </p:sp>
        <p:pic>
          <p:nvPicPr>
            <p:cNvPr id="42" name="图片 41" descr="4W_CCI4+NS_1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>
              <a:off x="2890" y="5900"/>
              <a:ext cx="1899" cy="1417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3882" y="5900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3.20%</a:t>
              </a:r>
              <a:endParaRPr lang="en-US" altLang="zh-CN" sz="1000"/>
            </a:p>
          </p:txBody>
        </p:sp>
        <p:pic>
          <p:nvPicPr>
            <p:cNvPr id="45" name="图片 44" descr="4W_CCI4+HS_1"/>
            <p:cNvPicPr preferRelativeResize="0"/>
            <p:nvPr/>
          </p:nvPicPr>
          <p:blipFill>
            <a:blip r:embed="rId6"/>
            <a:stretch>
              <a:fillRect/>
            </a:stretch>
          </p:blipFill>
          <p:spPr>
            <a:xfrm>
              <a:off x="4846" y="5900"/>
              <a:ext cx="1899" cy="1417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5838" y="5900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1.48%</a:t>
              </a:r>
              <a:endParaRPr lang="en-US" altLang="zh-CN" sz="1000"/>
            </a:p>
          </p:txBody>
        </p:sp>
        <p:pic>
          <p:nvPicPr>
            <p:cNvPr id="47" name="图片 46" descr="8W_CCI4+NS_1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>
              <a:off x="2890" y="7407"/>
              <a:ext cx="1899" cy="1417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3882" y="7407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3.79%</a:t>
              </a:r>
              <a:endParaRPr lang="en-US" altLang="zh-CN" sz="1000"/>
            </a:p>
          </p:txBody>
        </p:sp>
        <p:pic>
          <p:nvPicPr>
            <p:cNvPr id="49" name="图片 48" descr="8W_CCI4+HS_1"/>
            <p:cNvPicPr preferRelativeResize="0"/>
            <p:nvPr/>
          </p:nvPicPr>
          <p:blipFill>
            <a:blip r:embed="rId8"/>
            <a:stretch>
              <a:fillRect/>
            </a:stretch>
          </p:blipFill>
          <p:spPr>
            <a:xfrm>
              <a:off x="4846" y="7407"/>
              <a:ext cx="1899" cy="1417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5838" y="7407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1.91%</a:t>
              </a:r>
              <a:endParaRPr lang="en-US" altLang="zh-CN" sz="1000"/>
            </a:p>
          </p:txBody>
        </p:sp>
        <p:pic>
          <p:nvPicPr>
            <p:cNvPr id="51" name="图片 50" descr="12W_CCI4+NS_1"/>
            <p:cNvPicPr preferRelativeResize="0"/>
            <p:nvPr/>
          </p:nvPicPr>
          <p:blipFill>
            <a:blip r:embed="rId9"/>
            <a:stretch>
              <a:fillRect/>
            </a:stretch>
          </p:blipFill>
          <p:spPr>
            <a:xfrm>
              <a:off x="2890" y="8866"/>
              <a:ext cx="1899" cy="1417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3882" y="8866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9.77%</a:t>
              </a:r>
              <a:endParaRPr lang="en-US" altLang="zh-CN" sz="1000"/>
            </a:p>
          </p:txBody>
        </p:sp>
        <p:pic>
          <p:nvPicPr>
            <p:cNvPr id="53" name="图片 52" descr="12W_CCI4+HS_1"/>
            <p:cNvPicPr preferRelativeResize="0"/>
            <p:nvPr/>
          </p:nvPicPr>
          <p:blipFill>
            <a:blip r:embed="rId10"/>
            <a:stretch>
              <a:fillRect/>
            </a:stretch>
          </p:blipFill>
          <p:spPr>
            <a:xfrm>
              <a:off x="4846" y="8866"/>
              <a:ext cx="1899" cy="1417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5838" y="8866"/>
              <a:ext cx="907" cy="386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p>
              <a:r>
                <a:rPr lang="en-US" altLang="zh-CN" sz="1000"/>
                <a:t>2.90%</a:t>
              </a:r>
              <a:endParaRPr lang="en-US" altLang="zh-CN" sz="100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043" y="2327"/>
              <a:ext cx="161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CCI4+NS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4858" y="2327"/>
              <a:ext cx="1984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CCI4+HS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262" y="1764"/>
              <a:ext cx="1143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AI</a:t>
              </a:r>
              <a:endPara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283" y="2287"/>
              <a:ext cx="2948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1889" y="3422"/>
              <a:ext cx="10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0W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889" y="4907"/>
              <a:ext cx="10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2W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875" y="6392"/>
              <a:ext cx="10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4W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889" y="7906"/>
              <a:ext cx="10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8W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889" y="9361"/>
              <a:ext cx="10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12W</a:t>
              </a:r>
              <a:endPara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4015105" y="318135"/>
            <a:ext cx="25704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endParaRPr lang="en-US" altLang="zh-CN" sz="12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</Words>
  <Application>WPS 演示</Application>
  <PresentationFormat>A4 纸张(210x297 毫米)</PresentationFormat>
  <Paragraphs>38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Times New Roman</vt:lpstr>
      <vt:lpstr>等线</vt:lpstr>
      <vt:lpstr>Calibri</vt:lpstr>
      <vt:lpstr>微软雅黑</vt:lpstr>
      <vt:lpstr>Arial Unicode MS</vt:lpstr>
      <vt:lpstr>等线 Light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1747328411@qq.com</dc:creator>
  <cp:lastModifiedBy>于gz</cp:lastModifiedBy>
  <cp:revision>131</cp:revision>
  <dcterms:created xsi:type="dcterms:W3CDTF">2021-06-23T01:26:00Z</dcterms:created>
  <dcterms:modified xsi:type="dcterms:W3CDTF">2022-02-28T07:15:14Z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918EE053D61D47389AE53A8DE1E8F8B1</vt:lpwstr>
  </property>
  <property fmtid="{D5CDD505-2E9C-101B-9397-08002B2CF9AE}" pid="3" name="KSOProductBuildVer">
    <vt:lpwstr>2052-11.1.0.11045</vt:lpwstr>
  </property>
</Properties>
</file>