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2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B38C2-E21E-4298-8FFD-E335FA694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A9F6D45-F566-4EF3-8C00-058529D49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1EAB1B-2D95-4C30-9E3B-F5E78B21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CC2F11-6FCA-4486-B4EB-AF1B1795A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E1B279-4A4F-471B-BFC5-DD90C49D3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07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6BB0E-6EAA-483F-BC94-17D0DC02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31FAE3-7B96-4342-BEB1-E7DB4DA86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E068BA-D093-4796-9E96-6F8397B59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EB8F09-6463-4890-8099-92DC40A0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45295D-CAC0-44DE-90A3-E9105C98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24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8EDF0-939E-4849-846D-DE996C314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63ECBE-4660-43FB-8F3F-B5A7B0B81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E10C1E-6870-499D-9BE6-1C77B0682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35C43B-2A19-4FB0-BC21-5CAAECD6D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7A3A05-9399-4E72-B0C1-D746C677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73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6874F-5A5B-4B6B-A4B0-040207EA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BADDD0-4376-4FA5-AACC-245EA0235E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6DAA71-7F79-430F-9463-102AA9AA9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CA1EBB-B0EA-46F7-B10B-22673BA07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191323-70C9-4739-9B9B-7CABDD93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E368AF-EDC4-49E8-AACD-7FCE0FB0C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535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6C259-5FBD-4724-9FEA-CF1E12295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7E10FF-5A8D-4573-97F6-54D6F07DB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281FF3-3A3B-4F1F-A7D2-1E39A2025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AB120EE-A421-4869-AE47-601260868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429C14-AC23-45F4-9999-7CD594BDA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1BA9904-1904-4FC8-AECB-D9874D74D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6030BF-B015-4223-A792-E37E2B91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F96F045-E51A-42E4-B799-4A44312D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22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E2102F-F95B-4F89-BF8A-E038A178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A867DC-24CA-4DD0-9B6E-A5FA808B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002CBB-EAE7-402D-B420-965D221D4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A6156A-D204-4C95-89E0-B18440229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76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A4E9314-8814-450A-9FA0-275101DDB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9B6C18-E60A-4497-AE41-74CD77F0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81826A-58ED-4082-A207-732964C7E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18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8E6E47-B700-4D36-9C68-E8E92E877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A200E8-F3C3-47B0-83C1-E9EE82860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0CC35F-9D57-4E76-AB16-65B6C9360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C218E3-0E78-46F5-A39D-8F68CF2E6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FBA1A9-1D95-4FC4-BB79-5A239E127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3961D2-C8A0-4A98-977F-59E873281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453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41811-6065-4488-B057-1C89FEA8A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E9F2D0-DAFF-4037-99BD-AF263CE2F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653A9B-B281-4F01-B9C7-E8F679AC6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40BFD9-3F17-4046-9D69-5262FC4C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2867DB-5BC1-4689-B6D4-6346BE6A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B82436-913B-49A9-8489-6A17A42D3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60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A1934-018D-4CF1-832A-671B5DEAB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D069C5-428C-48B4-9DE3-336DA970C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925946-206F-48F6-9DD7-5958B46E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EEF14E-83FE-46E7-A335-6C1BD4988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4BC7E8-8C16-4D0B-AD03-D85AF827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940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EB76F0-7BF1-423D-BB13-659D36905D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22B4D-45F3-43D8-A8B9-787F8E32E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08A1B2-23E1-4383-BC57-9EE4E51A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91A9BC-E4DF-47AE-8F87-0F7BF5771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D5AA1F-2EA7-440E-B08E-F76B7E99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982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10BF5D5-F100-4F01-AB4C-D9270EE82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7FD5D3-DB5D-48FB-9818-DE2D843B2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573502-637D-465F-9E1D-AB5CF6816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D38CD-9EAF-44D9-A564-2F70C675BDBB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E7A41D-40B2-4F92-965E-58E48F6D9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FE2288-F03E-4AC8-9A30-3F9634639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CF722-3EA6-4465-9CF0-4118F20D09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46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ABDB48-0B4E-4B9C-885B-310803BACA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477436" y="617114"/>
            <a:ext cx="4650105" cy="1424305"/>
          </a:xfrm>
          <a:prstGeom prst="rect">
            <a:avLst/>
          </a:prstGeom>
        </p:spPr>
      </p:pic>
      <p:sp>
        <p:nvSpPr>
          <p:cNvPr id="5" name="Flèche : droite rayée 4">
            <a:extLst>
              <a:ext uri="{FF2B5EF4-FFF2-40B4-BE49-F238E27FC236}">
                <a16:creationId xmlns:a16="http://schemas.microsoft.com/office/drawing/2014/main" id="{9FAF1B4E-D60B-480F-885B-849446B573C6}"/>
              </a:ext>
            </a:extLst>
          </p:cNvPr>
          <p:cNvSpPr/>
          <p:nvPr/>
        </p:nvSpPr>
        <p:spPr>
          <a:xfrm rot="8067067">
            <a:off x="1885244" y="2233294"/>
            <a:ext cx="2246489" cy="142430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droite rayée 5">
            <a:extLst>
              <a:ext uri="{FF2B5EF4-FFF2-40B4-BE49-F238E27FC236}">
                <a16:creationId xmlns:a16="http://schemas.microsoft.com/office/drawing/2014/main" id="{8B2AA458-35BB-4E6B-B24E-8B57960EF777}"/>
              </a:ext>
            </a:extLst>
          </p:cNvPr>
          <p:cNvSpPr/>
          <p:nvPr/>
        </p:nvSpPr>
        <p:spPr>
          <a:xfrm rot="3748576">
            <a:off x="6869290" y="2431555"/>
            <a:ext cx="2246489" cy="142430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226408-A65D-45C6-8A51-7A123A18032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21" y="3667127"/>
            <a:ext cx="5250180" cy="3223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176D72-3B16-497E-9B6A-73165AD4BDB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234" y="3602427"/>
            <a:ext cx="5387975" cy="3333115"/>
          </a:xfrm>
          <a:prstGeom prst="rect">
            <a:avLst/>
          </a:prstGeom>
          <a:noFill/>
        </p:spPr>
      </p:pic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4843C6FB-F869-47B9-B585-6A4766A68BB5}"/>
              </a:ext>
            </a:extLst>
          </p:cNvPr>
          <p:cNvSpPr/>
          <p:nvPr/>
        </p:nvSpPr>
        <p:spPr>
          <a:xfrm>
            <a:off x="3951112" y="2106119"/>
            <a:ext cx="3428258" cy="156100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AA8EB91-7EF7-4F48-9D90-8352FAB65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846" y="2612419"/>
            <a:ext cx="8489244" cy="6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271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Bouaziz</dc:creator>
  <cp:lastModifiedBy>Olivier Bouaziz</cp:lastModifiedBy>
  <cp:revision>2</cp:revision>
  <dcterms:created xsi:type="dcterms:W3CDTF">2022-02-21T07:23:54Z</dcterms:created>
  <dcterms:modified xsi:type="dcterms:W3CDTF">2022-02-21T07:27:25Z</dcterms:modified>
</cp:coreProperties>
</file>