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F7AC10-CFB8-490D-A2FD-B45F4E66A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C337011-6622-4C39-B97A-70B6798BA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34D61B-69BC-45EE-800E-19017216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16073F-2B9E-4CA4-8605-07468B5E8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686661-CE1D-4312-9896-0AC3CC45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81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A979FE-85A3-4366-9011-02AE9736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B54130-F811-4ECE-93F7-D97A77F26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A077DC-C63B-40A0-997A-111833D60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FB6A88-0A32-46B7-AA36-32C71105D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0F30C6-47F6-4A1D-9BCB-797656729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83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1293A6E-9553-4B4E-8B36-7F771F9AA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4922C9-B7E6-46F1-9B33-7B69B96B1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F86DD4-D583-4B91-83E5-471D895FF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E76F9C-F86F-47A5-AE3E-C1E46DC7F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92573D-1238-418C-AC27-1A8514969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91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2D1798-64BE-44B3-A41D-823C319CC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D83ABB-6B31-452E-96CF-8AD30DB95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EBDA89-A636-4E67-BA99-05C7CC11D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8ED4A7-AAE8-491E-9DC9-63A50BC4D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804CDF-C943-449D-B686-7B73317C6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1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89F0E-4CFF-4F8C-896A-7E2C42CF5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FDB987-B530-468A-88AB-8664CD827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98A9BB-9F75-4D1E-A31E-FD27F5B48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182EC5-95DF-4738-B421-166074E9A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0BC469-41FA-4EA3-9068-17EFD2D4E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992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F38022-C36C-4A5B-A2B8-3293FC351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FEC341-A762-4E52-9D80-FCF2EECF1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60C9B5-1DF1-44B1-B07C-40A46FC4C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61E873-7045-474E-9725-2DBA5D9D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59658C-CA5F-4E15-963A-BC036A817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AEA4B2-1244-40A0-A01B-EE572B9E9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38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C3B74E-D3B6-4808-9174-A68AD660A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F66808-FEAF-49D1-845F-AA3D90863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5AFCEBE-8065-44CE-BEED-D35E3A93A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4A315EB-FA0C-4835-837F-9B00C79C24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F1AE66F-6F44-426C-93C1-4C41F5B4C6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5FF3C94-486D-42B3-BBD1-AAD59ED61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FD17DA3-55EA-4CB1-A64F-CDA641B44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3AABF7F-A76F-4369-A5FA-A1F3066E9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77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9A9355-2DC8-4AA5-8AE6-6A276D4A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009A7C-D5DA-4C56-995A-066C3D102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202D61B-0594-46A7-A131-036543E3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6B1EC41-9728-47E5-BD7D-1CCB2132C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744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A994CB3-6F75-4AC7-AB4D-C8E004073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1817FAD-76F0-42AE-8CDB-2BAFA43BD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FBA0A9-3A8D-4A7A-B447-4F92EF051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7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1CCD5E-FE54-4538-9689-EA05B63BF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5FB5B2-69AA-49EE-AD6E-0D84206C4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D37720F-BB34-4543-BFB0-CC96635B9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7EE6E7-3B29-44F3-B439-491ECDEE8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179428-32E5-4453-A0BC-6077998CE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40FE6E-8E22-4242-B4E8-E6A269DB8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433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B87FDF-302E-4128-982B-76C2E9DEF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24F8B93-10D5-4FBD-AEEC-E649121D7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F4B298-11A9-4BE8-B71D-2695479590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78E520-2831-438E-AB1C-ABA3595E0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D22AC8-A42D-4B2D-A435-04BB5C21E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B5659F-0BB1-4391-8C08-24C26F457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18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91723ED-B0FD-4BB1-95D1-2CD6A473D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ED5E55-0015-4BE9-B8C4-A4C23E963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8EFC2B-A165-4FCA-8882-C05FD99F38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BBFDC-4D30-4EEA-BA4D-D1A27B0FCC33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342D60-7A10-481D-977A-F8844A37C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282E56-FFBE-45EB-9DF5-24DEDD98D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91A3E-C18B-4399-BD34-54B62C7F10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93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257D30E6-E1A5-421D-B5B1-337A251557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274947"/>
              </p:ext>
            </p:extLst>
          </p:nvPr>
        </p:nvGraphicFramePr>
        <p:xfrm>
          <a:off x="1062598" y="426570"/>
          <a:ext cx="10660062" cy="627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10660287" imgH="6271454" progId="Excel.Sheet.12">
                  <p:embed/>
                </p:oleObj>
              </mc:Choice>
              <mc:Fallback>
                <p:oleObj name="Worksheet" r:id="rId3" imgW="10660287" imgH="62714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2598" y="426570"/>
                        <a:ext cx="10660062" cy="6272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5154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高橋 慶彦</dc:creator>
  <cp:lastModifiedBy>高橋 慶彦</cp:lastModifiedBy>
  <cp:revision>1</cp:revision>
  <dcterms:created xsi:type="dcterms:W3CDTF">2022-02-06T04:49:04Z</dcterms:created>
  <dcterms:modified xsi:type="dcterms:W3CDTF">2022-02-06T04:49:11Z</dcterms:modified>
</cp:coreProperties>
</file>