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59BE46-6A78-4D44-A34D-FCF0A2AD12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F6B9C34-D1EE-4713-BF2F-5DC9857E6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55FDA25-1340-4491-B5F2-D5271EED3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B70B-90D0-401E-AC88-872E5C261247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D5282FA-CE10-47AD-9D87-5B83DFA07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A8E86C3-80F4-4580-8721-AFDF54634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E2BC-0957-494C-B133-40AAF02E26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6462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6C76F9-58E2-41FE-9D65-44DC71AF3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B3C395C-E47F-4D46-A5DF-BD849FAE52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8D950F-02D2-4168-AF2B-166C18191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B70B-90D0-401E-AC88-872E5C261247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510E919-1D84-4E9D-8C80-80EB8C14B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5592FE5-1FC0-408E-A4E7-EFF479F3F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E2BC-0957-494C-B133-40AAF02E26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9349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F5BC12-4EA3-48D5-AD57-42604C9ED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5B51153-092F-427B-B8E7-08066D015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B4C640F-0D4C-4CCF-BB40-19DBC1C1B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B70B-90D0-401E-AC88-872E5C261247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7EBA7D-8A79-408D-9E8B-FD94FE470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15CF0D5-0B71-44F0-BBDB-B36D740AE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E2BC-0957-494C-B133-40AAF02E26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154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25A171-D2B6-4453-83B7-64FCFBECB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5E3B387-C2B0-40D2-9DB6-E8FE87904A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3B4FE0D-91AF-4ADD-B211-3F702C6965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3A39474-FE21-47FB-9B82-5CB000C88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B70B-90D0-401E-AC88-872E5C261247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169B1F6-510F-4BDA-963E-511A1148D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5E7655A-78E6-494A-BE71-F77405832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E2BC-0957-494C-B133-40AAF02E26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076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F6C586-2A9D-49D6-B5C1-5F71D51B8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14E2CBE-BF17-4B40-8930-262EB828E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D74972A-D577-4A8C-B9AF-B841818DB1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1D9E486-DF04-4405-875E-DC3A7FF6D0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10CA899-FE88-48CB-9D4B-A9E02AA069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0B5D323-C83D-41C0-A0DC-5F6DC2E56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B70B-90D0-401E-AC88-872E5C261247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FF71E94-0B0B-4C3A-9665-6A6FC68BC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0CD0179-1F86-441D-8BEA-6C2DE6345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E2BC-0957-494C-B133-40AAF02E26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4774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EBBE40-808B-472F-9139-1F7C2849E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19B9068-06C8-4D94-9369-26D6D700E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B70B-90D0-401E-AC88-872E5C261247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75DAD9C-6CC0-46B8-8658-9E376CE3A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AB7667F-2BD1-450B-85E9-DF8B9AB3D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E2BC-0957-494C-B133-40AAF02E26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2450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52074D2-4F61-4385-8C07-A9AA2DF73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B70B-90D0-401E-AC88-872E5C261247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F89A882-6B78-4D29-9795-A7B7BEC09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519F4DA-65CF-4AAF-A866-478739EAC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E2BC-0957-494C-B133-40AAF02E26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1595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1475A6-C69E-4455-BE31-BEFC2055E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9D1B584-9656-4B74-9644-D210AA54D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278F626-F12D-43A7-9FBB-9C408A1A86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4512379-3A68-4D77-8429-0B5A9B880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B70B-90D0-401E-AC88-872E5C261247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CB52D36-5B0F-46B5-8388-509D1571D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E60FBAC-2CA4-47F4-A573-FF665717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E2BC-0957-494C-B133-40AAF02E26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833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1D7CC7-8071-4D0A-9FD0-1730EAA77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526A422-1032-41D5-A4A0-7C8042B313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FD1E946-FDD4-4C43-A732-5FB02BE53A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D768D47-4E02-4713-96C7-ECD913DFD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B70B-90D0-401E-AC88-872E5C261247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DC0B5FE-953E-4149-8600-937A3CE8D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46239C7-D751-43C8-B060-3145A846A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E2BC-0957-494C-B133-40AAF02E26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9079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9B4153-D341-460A-97AB-2B3C56C8E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76AEC-2672-4114-87F8-D1CE5D7B59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0371ED1-098D-4565-A89B-CE02770CC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B70B-90D0-401E-AC88-872E5C261247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912F5F2-2CE0-48C0-ADC0-E7EDF7FD5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D098E53-B509-41CD-B8EE-077CBE5C8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E2BC-0957-494C-B133-40AAF02E26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339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7110CFD-F389-49E5-9674-F5C389BF0B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636E8A3-A302-42E6-AED3-913C0D4429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C865A3-D9BD-4AEB-9CB0-469100A53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B70B-90D0-401E-AC88-872E5C261247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539DAE-107D-4BB7-964D-692940974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526A4B8-05B0-46FF-834B-61E7D562B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E2BC-0957-494C-B133-40AAF02E26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9514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2667E9E-3812-48AD-A225-68F221D70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1205940-1125-41D4-B296-F7D038747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39B5882-BBB6-4A43-9170-A4A17E550A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1B70B-90D0-401E-AC88-872E5C261247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CF810C-73B2-42EB-9362-C638A078B9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B170111-E291-4AC4-8B3E-974870567C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6E2BC-0957-494C-B133-40AAF02E26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9989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28853266-67B1-442C-9C41-4DF326EB1F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8196227"/>
              </p:ext>
            </p:extLst>
          </p:nvPr>
        </p:nvGraphicFramePr>
        <p:xfrm>
          <a:off x="3392488" y="798513"/>
          <a:ext cx="5405437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cument" r:id="rId3" imgW="5405320" imgH="5257206" progId="Word.Document.12">
                  <p:embed/>
                </p:oleObj>
              </mc:Choice>
              <mc:Fallback>
                <p:oleObj name="Document" r:id="rId3" imgW="5405320" imgH="525720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92488" y="798513"/>
                        <a:ext cx="5405437" cy="525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3996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Microsoft Word 文書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高橋 慶彦</dc:creator>
  <cp:lastModifiedBy>高橋 慶彦</cp:lastModifiedBy>
  <cp:revision>1</cp:revision>
  <dcterms:created xsi:type="dcterms:W3CDTF">2022-02-06T04:54:00Z</dcterms:created>
  <dcterms:modified xsi:type="dcterms:W3CDTF">2022-02-06T04:54:38Z</dcterms:modified>
</cp:coreProperties>
</file>