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CE14B8-3125-495D-A712-330CD3B956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F82D19E-D7E6-48E2-835A-960B7B4A3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F97E89-C665-4AC6-A3F5-7CDE91290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63ED9-203D-423D-B1B1-3BD767FDFEB5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604C77-66C7-4088-815C-2C25E47FF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74F4EE-E60E-4C5C-9B1B-81614D4F8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E5FF8-CF54-4EED-899A-5523AC7A61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5725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7C94FF-D79F-447B-BD80-1CF062C49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CDB2779-758B-43C0-A8FC-8AF96CC5FF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996F5A-5088-4219-9473-8CFD2A423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63ED9-203D-423D-B1B1-3BD767FDFEB5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0C22F3A-1039-4CD2-AC5B-AD3F49677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F2C9661-7D6F-47F2-B8FC-87AA39274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E5FF8-CF54-4EED-899A-5523AC7A61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401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3D01993-A994-4D31-9A4E-771B7B4C76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1F3AD02-92DA-45AF-A5F2-4A62DA62CF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1FA720-CB11-438D-84C2-228D4B3A0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63ED9-203D-423D-B1B1-3BD767FDFEB5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A1D09D-E104-494B-BAF5-C156A750C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12BACF-F2EA-4F1B-9F93-7DC571692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E5FF8-CF54-4EED-899A-5523AC7A61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955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E610B6-3CB3-4011-929D-09DE3EBB4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364126-34DD-4958-8D4D-7A814AF59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547045-D607-4369-8C2A-A8B6CD58D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63ED9-203D-423D-B1B1-3BD767FDFEB5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0BAF2A-574D-4F52-8240-AFBA6AE71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1CE42FA-0B96-4235-A388-1551ACC59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E5FF8-CF54-4EED-899A-5523AC7A61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6255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CEE34B-A8CD-4A5E-8704-47221249B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FA03E0-48EC-4DB4-88C5-C2FF296C1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2D5079-5ABF-4479-A9FC-7C4FF3D16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63ED9-203D-423D-B1B1-3BD767FDFEB5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71681F6-25E7-4730-B4EA-DB092041B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6842E1B-6C96-41CE-BEF8-03DDFC4D5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E5FF8-CF54-4EED-899A-5523AC7A61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556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3BFAD4-5427-49F7-A69A-D3FD4974D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E2BC4DB-C18C-4716-9282-B33F3E1CD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EF646EE-C237-497D-9F3E-BC0CCDBC39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3A8BAD-4A17-4CE8-9712-AC123503F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63ED9-203D-423D-B1B1-3BD767FDFEB5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A60402B-198B-4BD9-9D2A-432992AF9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28BD13B-E261-4B9F-A038-F43B8F635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E5FF8-CF54-4EED-899A-5523AC7A61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1769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F53189-58B8-4795-BE9C-CD74666CD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290ED52-7943-455B-A7F3-0928D53A7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3927A9C-E46A-402F-9A67-E498B4C602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94EC30D-946B-45E0-A46F-A77634208F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2F77812-7502-47BA-9FD8-DD093E8331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38AC32F-94A6-4714-8032-214E8BCF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63ED9-203D-423D-B1B1-3BD767FDFEB5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C1F5982-4532-4419-9F3C-D3389BE3E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5F0F006-A549-4EDF-B015-3A4C34D8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E5FF8-CF54-4EED-899A-5523AC7A61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9091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EFE6CC-4A40-4F06-9D41-381C822D0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564AE58-9D84-45EB-ABB3-1C71045E6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63ED9-203D-423D-B1B1-3BD767FDFEB5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9CABD53-66D2-4943-A833-0281476BB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8DFC381-026A-4249-9123-03F8F8A7E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E5FF8-CF54-4EED-899A-5523AC7A61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4751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E92522B-1188-416F-AF49-CDE68902E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63ED9-203D-423D-B1B1-3BD767FDFEB5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926B5F2-B2BB-46DD-9975-9D022B765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DEDE373-9B64-4F67-B673-678E59212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E5FF8-CF54-4EED-899A-5523AC7A61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140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84B024-4DBE-4B17-AF41-AA09AFDDD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9EDB60-5265-45E8-AACD-4CFA24F05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D77D9AD-90CD-4949-B3F0-4398FD43D1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7B355BB-10B1-4537-8B40-758321E2F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63ED9-203D-423D-B1B1-3BD767FDFEB5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74F8727-5188-4184-8034-C8A34364C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D031895-A68C-4786-8B8C-A62B102DE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E5FF8-CF54-4EED-899A-5523AC7A61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8246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8F826A-763B-4FA4-A946-42353867A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3A17BD3-A23D-4D75-BD74-458609557B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7B39999-C0EF-4066-AEE6-9E8151BFC3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A83FA4D-4055-4F16-A970-8C783E22F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63ED9-203D-423D-B1B1-3BD767FDFEB5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33E38CE-4F83-4D50-8812-794D90B25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679F02B-FB1A-442E-9FF5-27DEBE8D2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E5FF8-CF54-4EED-899A-5523AC7A61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7761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D2D8130-DAC1-49F9-97EA-B5AB1D748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7E93431-2F5B-4204-8B4A-BD4B01EC3B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75B8D5-EDEA-47E2-A457-A06F4654C3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63ED9-203D-423D-B1B1-3BD767FDFEB5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67432C9-EC4C-4477-B36B-A4935756C5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839363-A1C4-4863-BE85-8DBB8D5D44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E5FF8-CF54-4EED-899A-5523AC7A61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6072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>
            <a:extLst>
              <a:ext uri="{FF2B5EF4-FFF2-40B4-BE49-F238E27FC236}">
                <a16:creationId xmlns:a16="http://schemas.microsoft.com/office/drawing/2014/main" id="{D5C07AE9-C754-4D9E-95E4-EC5D0371E8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2973018"/>
              </p:ext>
            </p:extLst>
          </p:nvPr>
        </p:nvGraphicFramePr>
        <p:xfrm>
          <a:off x="902448" y="2371258"/>
          <a:ext cx="11177588" cy="177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Worksheet" r:id="rId3" imgW="11178322" imgH="1775599" progId="Excel.Sheet.12">
                  <p:embed/>
                </p:oleObj>
              </mc:Choice>
              <mc:Fallback>
                <p:oleObj name="Worksheet" r:id="rId3" imgW="11178322" imgH="177559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02448" y="2371258"/>
                        <a:ext cx="11177588" cy="1774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3952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高橋 慶彦</dc:creator>
  <cp:lastModifiedBy>高橋 慶彦</cp:lastModifiedBy>
  <cp:revision>1</cp:revision>
  <dcterms:created xsi:type="dcterms:W3CDTF">2022-02-06T04:50:41Z</dcterms:created>
  <dcterms:modified xsi:type="dcterms:W3CDTF">2022-02-06T04:50:47Z</dcterms:modified>
</cp:coreProperties>
</file>