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CA1F06F-9779-4AEC-8F2A-AAA49AD0D1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2BDA3848-BE53-4007-85F8-606316FF16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DC010C6-6534-4C13-8553-80960FD9CD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956F5-83AE-4CB5-A208-146663DDE5F4}" type="datetimeFigureOut">
              <a:rPr kumimoji="1" lang="ja-JP" altLang="en-US" smtClean="0"/>
              <a:t>2022/2/6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2EA1006-ADB0-41A7-AC4E-5105F27CE4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43A47D3-0C46-4F91-B2E9-B3BB86EBA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6F3BA-7226-4D73-BD5C-820D8B92DB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97288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45A7910-7054-4599-A4DE-452930BB33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2D2E7A2-E2A4-4096-B882-5FB15555F5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C4497B6-4FE1-4673-8AFB-6C1A7035A7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956F5-83AE-4CB5-A208-146663DDE5F4}" type="datetimeFigureOut">
              <a:rPr kumimoji="1" lang="ja-JP" altLang="en-US" smtClean="0"/>
              <a:t>2022/2/6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9488EB-F933-491A-885C-23389320C9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3C8C947-A1C8-4F2A-977F-4FF9E243FB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6F3BA-7226-4D73-BD5C-820D8B92DB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9414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E269E791-81DE-485B-8EA8-E3C892F31D7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B3E37C0-EC2C-4E8E-AA85-745CBC43E1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AB493DC-43B3-4962-88D9-A8B77D7F9C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956F5-83AE-4CB5-A208-146663DDE5F4}" type="datetimeFigureOut">
              <a:rPr kumimoji="1" lang="ja-JP" altLang="en-US" smtClean="0"/>
              <a:t>2022/2/6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0613652-B733-42B6-A1BE-6DCE6CB1C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BD8971F-0194-47B1-BDF0-5C82E26AEA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6F3BA-7226-4D73-BD5C-820D8B92DB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55527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BA838E3-1D9F-4D30-9177-F37A97BE2C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09DC9D1-A18C-427D-9458-0A48C73FB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B1FD55D-AE8F-445F-843E-AE4755B3AA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956F5-83AE-4CB5-A208-146663DDE5F4}" type="datetimeFigureOut">
              <a:rPr kumimoji="1" lang="ja-JP" altLang="en-US" smtClean="0"/>
              <a:t>2022/2/6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10CC5AD-040F-42CF-964C-FDAD72B88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B606AEE-73DB-4A93-8FC2-9743C5DBD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6F3BA-7226-4D73-BD5C-820D8B92DB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9208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9DB8726-2C68-486D-B56C-6D25DF6A8E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3AF4C3D-F43D-4313-8741-4BF51F8151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39C6952-DCED-4283-94B6-5830865206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956F5-83AE-4CB5-A208-146663DDE5F4}" type="datetimeFigureOut">
              <a:rPr kumimoji="1" lang="ja-JP" altLang="en-US" smtClean="0"/>
              <a:t>2022/2/6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86F454B-BEF5-4EE4-945E-20F43BE160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664196B-5B68-40E3-B10F-D6CB9D02E9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6F3BA-7226-4D73-BD5C-820D8B92DB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9375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284E68C-993B-4892-BA12-8E4A86F6C0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33D6AF0-641C-42C2-8D3F-EB377E1AB5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ECB25D2-6971-43D4-9E64-B06B9BF3D3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3C66848-21EC-4D01-A8FF-07BCF42BEA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956F5-83AE-4CB5-A208-146663DDE5F4}" type="datetimeFigureOut">
              <a:rPr kumimoji="1" lang="ja-JP" altLang="en-US" smtClean="0"/>
              <a:t>2022/2/6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7DF3018-FCE1-49DA-9487-B37DD322F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B38D491-84D5-45EF-AC6C-E4A9D05279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6F3BA-7226-4D73-BD5C-820D8B92DB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2864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1B4AEAB-0A21-4A2F-8B0F-58EE393271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86375C3-907D-4BE1-AE81-72C2F033EB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960F7E9-9966-4AAD-899D-EC51A7758C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6E27B8CC-F064-4DF5-9892-A323C9EB77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5B8787A8-A3E3-4DF6-9257-610ACC74B0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74409819-4A1D-4A3C-B55B-E0A8DB451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956F5-83AE-4CB5-A208-146663DDE5F4}" type="datetimeFigureOut">
              <a:rPr kumimoji="1" lang="ja-JP" altLang="en-US" smtClean="0"/>
              <a:t>2022/2/6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8199D9B7-D24B-4919-BA6E-3B265EA643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9FD4D3-E511-4859-8008-EF7905D4C8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6F3BA-7226-4D73-BD5C-820D8B92DB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56322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AACA7BE-96C6-472D-94BB-FE79E81722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A7471CFF-979D-4E78-83BB-50B5BD996F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956F5-83AE-4CB5-A208-146663DDE5F4}" type="datetimeFigureOut">
              <a:rPr kumimoji="1" lang="ja-JP" altLang="en-US" smtClean="0"/>
              <a:t>2022/2/6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2A7B6576-ECF0-48A9-8868-3E3D97AFD5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3FC3AB8F-F614-4D84-989E-9537BF82DC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6F3BA-7226-4D73-BD5C-820D8B92DB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8715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4CBBEC5C-0EF8-4063-AC87-0DC672D7A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956F5-83AE-4CB5-A208-146663DDE5F4}" type="datetimeFigureOut">
              <a:rPr kumimoji="1" lang="ja-JP" altLang="en-US" smtClean="0"/>
              <a:t>2022/2/6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1B53336C-D2D9-4AF0-A427-17EF0D4A6A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86AC2B1-4D41-4FF3-A95E-44416C6E1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6F3BA-7226-4D73-BD5C-820D8B92DB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87159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48D25F5-69B7-4CC4-A044-A7C7E9951E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3A16AE8-98D6-423A-900D-9FE7C09028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BAFE440-E7EC-4F6B-BBC6-9E416A5E07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5901165-73D2-4FD0-9D32-CB4E01BB8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956F5-83AE-4CB5-A208-146663DDE5F4}" type="datetimeFigureOut">
              <a:rPr kumimoji="1" lang="ja-JP" altLang="en-US" smtClean="0"/>
              <a:t>2022/2/6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A0CBA75-B55D-4128-9249-065E1DADBE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A244E61-28DC-48A3-ABFE-A603DCD71D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6F3BA-7226-4D73-BD5C-820D8B92DB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29524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5D9531E-8D9D-48C5-9F6E-9148640EA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E1780694-F0A0-41B1-8FEA-E69631DE96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1842280-5218-4A3C-918D-70FAF02FF7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0EB8C6C-3C0B-482C-9505-A1452C616F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956F5-83AE-4CB5-A208-146663DDE5F4}" type="datetimeFigureOut">
              <a:rPr kumimoji="1" lang="ja-JP" altLang="en-US" smtClean="0"/>
              <a:t>2022/2/6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CD12346-9AF9-439C-9C05-1C8020D11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315C978-DA99-4C5F-ACE0-E83098B26C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6F3BA-7226-4D73-BD5C-820D8B92DB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5138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58AA6F43-4FD3-4AFE-A3F0-48C6C9A4C5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CB384AA-DB84-4ADF-81E9-D8A2755025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A641333-22EB-4389-8080-8FD47B517F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A956F5-83AE-4CB5-A208-146663DDE5F4}" type="datetimeFigureOut">
              <a:rPr kumimoji="1" lang="ja-JP" altLang="en-US" smtClean="0"/>
              <a:t>2022/2/6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C72B582-8C0B-44FA-92EC-F84F2775D1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56EC844-3206-4717-93AE-8BC772352A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06F3BA-7226-4D73-BD5C-820D8B92DB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28023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オブジェクト 3">
            <a:extLst>
              <a:ext uri="{FF2B5EF4-FFF2-40B4-BE49-F238E27FC236}">
                <a16:creationId xmlns:a16="http://schemas.microsoft.com/office/drawing/2014/main" id="{9133E5E9-ED84-4849-95B8-6781B6849CD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3216706"/>
              </p:ext>
            </p:extLst>
          </p:nvPr>
        </p:nvGraphicFramePr>
        <p:xfrm>
          <a:off x="1531843" y="1540342"/>
          <a:ext cx="9791700" cy="411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Worksheet" r:id="rId3" imgW="9791918" imgH="4114800" progId="Excel.Sheet.12">
                  <p:embed/>
                </p:oleObj>
              </mc:Choice>
              <mc:Fallback>
                <p:oleObj name="Worksheet" r:id="rId3" imgW="9791918" imgH="411480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31843" y="1540342"/>
                        <a:ext cx="9791700" cy="4114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564957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ワイド画面</PresentationFormat>
  <Paragraphs>0</Paragraphs>
  <Slides>1</Slides>
  <Notes>0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Microsoft Excel ワークシート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高橋 慶彦</dc:creator>
  <cp:lastModifiedBy>高橋 慶彦</cp:lastModifiedBy>
  <cp:revision>1</cp:revision>
  <dcterms:created xsi:type="dcterms:W3CDTF">2022-02-06T04:49:57Z</dcterms:created>
  <dcterms:modified xsi:type="dcterms:W3CDTF">2022-02-06T04:50:03Z</dcterms:modified>
</cp:coreProperties>
</file>