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3B5412-887A-472E-9370-06835B051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E84BF8-23C5-4AB0-9DFF-072C3D5A7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9AA97B-5F26-445D-9B84-C230A9E2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F69396-2A25-4090-B35B-899B1EE6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FE11D1-3AEC-45C9-8E07-6896C905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076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4B3BB5-1A3A-45C4-8723-A9BBE6C7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BD7669-B4AC-4E2E-8D79-4ACBED306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50B74E-2B69-4B23-9F11-5AD9AE1B6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697799-6853-4BCB-85D1-A2D9CA373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15C477-8735-4CAE-A7DD-E94504F5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5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B2404B-F824-4BC0-AFD4-BC58BD63A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1C9D96-C4C0-45E3-A0CB-6DC99E246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F05B77-535D-4E5D-8308-89E01E9B7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044418-AD93-4F0C-A617-7756CC9FB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EDFB64-2733-4793-86E7-9FD5BBF1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067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C5E2BA-3B69-4135-806F-B0F0B42B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D4945D-4688-4ED5-8D59-4ED7573A2D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FCE434-5613-4BAA-945B-E71B361A0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918B10-F8C8-4080-AF72-405A99CA7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AF9FD4A-9C87-414D-B3DA-EFF8D5EA8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CF1F6A-4611-4BAD-8F1C-D26622D7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15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BB8E98-CF72-4048-AF50-8C75265D3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521352-375A-4483-8217-D8352FBB0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A01B9BF-FC2F-47B0-829D-7BE677D83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97D4A5C-8432-475B-AC07-1766D0F58E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8C3FDE8-409F-4D9E-90B7-9CB4DEA15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AD202A2-16F9-41BF-8A16-2E05D8A0E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E7D5FF6-8E4E-467E-8ADF-F8A84392D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FC4638F-C476-43D9-8134-9E1E8E8A8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20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4C07A-B5A0-4487-B482-512E6217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B20BFF5-B704-4121-87D6-6E80844BB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E63C88E-6895-4A48-B50B-B6816B035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ACC6B04-2D6D-4699-B498-94DDBC42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4C7BA82-06D7-43E5-B9BC-9D01D9BA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744EB83-1EB4-44EC-B883-226D36B24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1E9DE3-AFE5-42B2-A0DD-99849F2ED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611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846C32-56DA-41BC-BA72-D94C6D077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A55A08-8CA6-400E-897A-296F2306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E959EA9-C74A-4E62-88F5-3E2856E6C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70BAF9-2361-4525-A3BC-779D42A9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89B8B4-ECD0-4F58-B4B5-265A6E02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D7219E-4854-4449-B8B9-B792B61AE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08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539DD9-BC78-410E-A77D-8D765CE9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13CDA47-17E6-4C64-A680-3002B6E2A4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1A7DE0-878A-4AE8-88B2-DCFEB610D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A5ABDF-FBF6-42F9-8864-00B772049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E71D1C-5296-44CB-BC67-B900C9CF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75F5CF-5EDB-48C9-9A42-819556178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425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B9D691-30CB-4794-BE0D-3184B7EA2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27F6A1-0951-4618-A7D6-3CB667F1D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D73BC9-E55E-47D6-9B78-480C0AD7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8D1F4C-FDA0-43EC-B1F8-D7428E44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931FDC-A029-42FD-BC48-DB0C546A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91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972CA6F-970B-4E27-A084-21F054AD8E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8D17777-8E7E-49B5-BBD8-614693CE1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566230-D070-461C-A0A6-107B62C33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02C844-CBCF-48EB-B707-322E16A8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D734E2-868C-4D8A-9A89-DD98FCA8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25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49C37BF-B20B-4A53-BED1-E54E31944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9EF806-48EC-43AA-9A8C-95E3AD363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2F3900-A792-4110-8F46-89D119CD7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F3838-D7BF-4B89-B11C-0F355145C129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EE488A-225A-42B0-AFD0-F85083D3B0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129CF3-C2B8-4E62-950E-F59CBB1CD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817C3-1848-4AFC-B666-C6A5C6B9CD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30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7666711E-298F-4DD9-AF14-43E683424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893644"/>
              </p:ext>
            </p:extLst>
          </p:nvPr>
        </p:nvGraphicFramePr>
        <p:xfrm>
          <a:off x="3392488" y="912813"/>
          <a:ext cx="5405437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405320" imgH="5028632" progId="Word.Document.12">
                  <p:embed/>
                </p:oleObj>
              </mc:Choice>
              <mc:Fallback>
                <p:oleObj name="Document" r:id="rId3" imgW="5405320" imgH="50286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92488" y="912813"/>
                        <a:ext cx="5405437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4547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Microsoft Word 文書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高橋 慶彦</dc:creator>
  <cp:lastModifiedBy>高橋 慶彦</cp:lastModifiedBy>
  <cp:revision>1</cp:revision>
  <dcterms:created xsi:type="dcterms:W3CDTF">2022-02-06T04:55:22Z</dcterms:created>
  <dcterms:modified xsi:type="dcterms:W3CDTF">2022-02-06T04:55:36Z</dcterms:modified>
</cp:coreProperties>
</file>