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810810-E003-4835-A9C4-6866892DB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4539D5B-0231-4BC0-9E78-3831F1023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33ABF0-1D9F-4EA0-AA2F-DD51BB7A8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7C72CE-2CFE-4E1E-9C64-DE8AE3BB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5B2285-E3DD-4937-8940-91DCCBD6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57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69319E-68FE-44EA-9408-37389ACA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FD4574-66E5-4FCF-BAD2-546E7232C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DF6781-7FC8-4409-AFAA-18F54D08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7CB71C-A7D0-4744-A6AE-B1318555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1D6A56-48F7-46FE-841B-55B70CC2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1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A8C1B6-C716-4DF6-9558-092B0786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1C00F1-E6E4-4CB4-9011-BE9CD2EFE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0BEB69-EA1D-4158-8602-6FD4183A3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D62CEE-CC72-4C44-AFDD-A4964E6E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C5FB14-A8B7-48CB-B92A-8599E8DEB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11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B55188-5C27-4891-9C20-6F54AAFBF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FE91D9-8397-4717-B349-AF4C6E16B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DDA152-E224-4E95-8161-A45B560C3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3E9B89-E7C5-45F9-979E-D9E76EDC3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A02FB7-F79B-4992-81D4-1067A96E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45EA0E-B818-4D0E-85A4-CF15CD45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2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D4B33B-6C63-4CDB-BCCB-478D138A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019D0C-DA57-4576-AAC8-7C8D51B49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A656E3D-46E9-4169-89FB-3F4D3E0A2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55C7250-3635-4AD7-ACBA-DD56B7011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CFEB7A0-4382-4B46-956E-10BDE7236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8B31ED-580F-48D3-BFBF-3C323266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11D0AE6-1507-4253-B0B3-95B4887B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9469D75-BD7F-4689-B274-98F292857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93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79223C-0704-483A-A7EC-0A0B098DB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C071A7E-6F5D-4FDB-823C-E7EF0C0F7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46A5788-4626-4A06-B33B-D52716C6C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495275-F067-452D-A8CC-F4BBE7A5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38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91E40A-851B-4E08-9A45-D8D58420F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1C3EEBA-D909-46D8-B3A2-23113806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0DBDF2-494A-47AD-BA61-3A2BBADB8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32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D6E13-AC70-4C73-864E-821EF2E43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449007-014F-40CF-92BE-A0EC8F438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E81D10C-9AFC-492C-BF28-A37A3A041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65D4FE-14CC-450B-A025-8C10C97C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94F4B5-8F77-4416-A5C9-20284099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3EACF7-A54A-4031-A7C0-A941315A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05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8E19D-AAAF-4117-A5E9-813625FE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76FF2A-B48F-4A74-92F3-9F5FB1686F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6FEF8E-0690-4968-80E6-7FE5294B7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DC5DBE2-1E06-462A-B148-2CB563845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E036F4-DAD7-41A5-A0EB-D055801B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875147-3BE8-484A-A5EA-779B0F02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33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A44588-034A-40E5-B8A5-55092106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8C1951-0AFA-448F-86A8-BE415E5F7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CCDD5B-46B1-466C-8B1A-A0E6F447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C8CC11-BCDF-433C-812F-55797400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64510A-DDC7-4491-976F-5B229C053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39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44CAF5C-4629-4D2B-B25C-28F4CD084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06C1C6-29D8-4A53-95B7-D42A8F8A6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D6CB1F-9DD1-45B9-8041-58FF0C38E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B66769-451D-42E9-A841-4B574893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239CDA-343C-47E2-A5CC-70CA6B4E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25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BDE1D7-0EF2-4FBA-92A7-7F2CCE276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8085B5-DECA-439D-8449-482FAC45F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0673F1-21C2-4950-9896-8AAC91693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7A0DE-00F7-4512-BF02-927F6A84B053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B6CB9F-9043-4A1A-B02F-9BEEC16CF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4F3D4D-7B89-404A-8B0E-32F54427B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EB606-F488-46ED-B761-CDCB4F9449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67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60E625EF-56FD-42EE-96E9-CA3CF3EE3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93358"/>
              </p:ext>
            </p:extLst>
          </p:nvPr>
        </p:nvGraphicFramePr>
        <p:xfrm>
          <a:off x="2697163" y="2624138"/>
          <a:ext cx="6797675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3" imgW="6797164" imgH="1608014" progId="Excel.Sheet.12">
                  <p:embed/>
                </p:oleObj>
              </mc:Choice>
              <mc:Fallback>
                <p:oleObj name="Worksheet" r:id="rId3" imgW="6797164" imgH="16080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7163" y="2624138"/>
                        <a:ext cx="6797675" cy="160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35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Microsoft Excel ワークシート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 慶彦</dc:creator>
  <cp:lastModifiedBy>高橋 慶彦</cp:lastModifiedBy>
  <cp:revision>1</cp:revision>
  <dcterms:created xsi:type="dcterms:W3CDTF">2022-02-06T04:52:25Z</dcterms:created>
  <dcterms:modified xsi:type="dcterms:W3CDTF">2022-02-06T04:52:39Z</dcterms:modified>
</cp:coreProperties>
</file>