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CDD6AD-F50F-4FA5-A204-C9BB6FE9DA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02DAF2B-84A3-4238-B45F-94042D3A3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AAF087-4B4A-4A57-BA7E-346DBE880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387C-84E3-4541-BEFF-CE225FBA1DAC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800E77-E67D-42EC-B831-1A882FE7C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2111F3-19E7-4078-80A5-44F5E4D3D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158F-16CA-4A20-B0AA-2ADE80368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917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B3A4BF-0D8F-4C67-9823-C9DE5E1D4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155BDB-01DD-4940-99F1-51564A391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56C7B1-EA2E-4252-A4C6-E3C60283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387C-84E3-4541-BEFF-CE225FBA1DAC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195D32-3E64-4EF0-A056-7182D3CFB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AF5FE7-F83B-4BBE-9444-DC36FAFB8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158F-16CA-4A20-B0AA-2ADE80368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1543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854743-C0B6-4AF4-BEB0-796FBD5B5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6531F7-0D14-4392-9A92-939D71F49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8C4FDC-B08F-4E5E-987C-C3AB6040C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387C-84E3-4541-BEFF-CE225FBA1DAC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0641DC-78EF-4A95-AD0D-35E78433D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2ED354-F2B9-4D31-9F6C-514ADAA54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158F-16CA-4A20-B0AA-2ADE80368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959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3E7BD6-2570-42BA-88C3-17719CAA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F8F8B5-98D5-4559-8722-632BCFD2C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4EBB013-3840-4972-A10A-55B48B777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D8FCF28-2528-47CD-90FF-00AC702FD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387C-84E3-4541-BEFF-CE225FBA1DAC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BBE585B-E64F-47B7-9965-E4DD89B20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147F80F-F873-4C0C-86B1-849730510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158F-16CA-4A20-B0AA-2ADE80368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746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B9A7ED-4F16-430B-A16C-3CF1D20AF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BA1D44E-4F3B-4745-AAA4-C2B5936B9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9394941-963C-4640-B143-26E4B191E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5A89F9E-9453-4794-97F6-40A102CAE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5EE2269-4C47-45C6-BB48-AA641B7D5D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486525B-6C60-4A8C-8636-7466D0DCF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387C-84E3-4541-BEFF-CE225FBA1DAC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CF30EFA-A171-42FC-8E34-7EDDB02F6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697310E-0388-4192-9875-4E2B276D6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158F-16CA-4A20-B0AA-2ADE80368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2493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8C8222-3C33-4283-B7A4-9BCBB8B5E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B1F592B-B678-4C9D-AD05-6850E7A6E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387C-84E3-4541-BEFF-CE225FBA1DAC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CAC0386-A40B-4DA5-9067-CDA047160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A6DAB98-D730-4278-934B-8076004FF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158F-16CA-4A20-B0AA-2ADE80368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64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C47D02C-6478-4906-880E-818489C8D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387C-84E3-4541-BEFF-CE225FBA1DAC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867B677-7116-4E36-9505-266295EB7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1151BAA-94C1-4934-B711-F1B888D5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158F-16CA-4A20-B0AA-2ADE80368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692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532040-9712-4E02-A1B5-94E6ED808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D1ACF6-1CB9-45F6-A2EE-CFE374166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60FA104-058A-400D-87EE-3D819CC97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2D337A7-01C5-4523-98EA-0A1C667CE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387C-84E3-4541-BEFF-CE225FBA1DAC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2C17BC-F040-4C33-9907-B2ED9EA6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5C91FB0-7C0F-49EA-8609-F48DBE354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158F-16CA-4A20-B0AA-2ADE80368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323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DCEF4D-92CF-4405-9B93-5F8A9D321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3CEAFFC-2642-42B7-B340-D17322A291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5D865B1-5306-4127-AFC5-C2BC30AD7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BA3430E-7EB6-4137-B00A-C9AC3AE7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387C-84E3-4541-BEFF-CE225FBA1DAC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F33445D-B878-4C62-A403-07EEBBA2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A5332F9-82B2-4E17-87FB-3E51C134A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158F-16CA-4A20-B0AA-2ADE80368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742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2BFF17-14BC-4707-9331-4952714F0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A508BD9-0710-4104-B1F5-84C73CEF68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6D70EE-59B3-43F2-B0E3-AC40E0D56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387C-84E3-4541-BEFF-CE225FBA1DAC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F52AD2-647D-409E-B73B-2B1D94BF6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7B3A8B-AE95-47A9-93B4-9DAB639E1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158F-16CA-4A20-B0AA-2ADE80368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761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4913981-3CD8-4F2E-931A-040FC1395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6A5EECD-7E4A-447F-818D-D86ECCEE2B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DBB80C-1586-44B7-AF69-D3EA98E70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387C-84E3-4541-BEFF-CE225FBA1DAC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1AFC43-B2C5-4AEB-9085-4C369086F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4AE3EB-2544-4261-B4D5-6D5F01B03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B158F-16CA-4A20-B0AA-2ADE80368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331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35EE423-636F-4EA9-B5EB-2CEB7D0BD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F3AAE12-F656-46CF-AD2E-B99DBD598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50F4CC-5197-4EE3-9AAB-20F4744C0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A387C-84E3-4541-BEFF-CE225FBA1DAC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8D586A-A520-4851-8295-B10E0BD87E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1A6B83-4A46-411C-BF00-4863D628F9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B158F-16CA-4A20-B0AA-2ADE80368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543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A06FEA8A-BC4A-478F-ACE7-9C97E81C17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7156477"/>
              </p:ext>
            </p:extLst>
          </p:nvPr>
        </p:nvGraphicFramePr>
        <p:xfrm>
          <a:off x="2724150" y="2597150"/>
          <a:ext cx="6743700" cy="166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3" imgW="6743918" imgH="1661382" progId="Excel.Sheet.12">
                  <p:embed/>
                </p:oleObj>
              </mc:Choice>
              <mc:Fallback>
                <p:oleObj name="Worksheet" r:id="rId3" imgW="6743918" imgH="166138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24150" y="2597150"/>
                        <a:ext cx="6743700" cy="166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6528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Microsoft Excel ワークシート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高橋 慶彦</dc:creator>
  <cp:lastModifiedBy>高橋 慶彦</cp:lastModifiedBy>
  <cp:revision>1</cp:revision>
  <dcterms:created xsi:type="dcterms:W3CDTF">2022-02-06T04:51:25Z</dcterms:created>
  <dcterms:modified xsi:type="dcterms:W3CDTF">2022-02-06T04:51:52Z</dcterms:modified>
</cp:coreProperties>
</file>