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47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26"/>
    <p:restoredTop sz="96197"/>
  </p:normalViewPr>
  <p:slideViewPr>
    <p:cSldViewPr snapToGrid="0" snapToObjects="1">
      <p:cViewPr varScale="1">
        <p:scale>
          <a:sx n="75" d="100"/>
          <a:sy n="75" d="100"/>
        </p:scale>
        <p:origin x="192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94BB8-8539-614E-A39F-D5427A55259F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975D9-9F0A-1047-9584-10027DC526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627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2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Change in the Pre and Post NOS levels after treatment </a:t>
            </a:r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4F406-692E-408D-92F1-D05A6523BE3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383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E4FBF9-6235-D942-9936-12952E24C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A49658C-AF16-6C41-A09A-1EC3254F8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465B9-606E-7746-A56E-A65C173ED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123999-5F1A-3E42-88C3-F345E0B36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380908-E0A9-F94F-AC5D-9B9FD64D6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33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59397B-91C4-E841-BFE1-2116373E1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CFE14F-271F-E141-A236-330DB750E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EB9747-D12F-8941-93AE-E58DBA6D4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BA1D33-9ADC-A941-9736-7B53555D0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3B01AF-4954-084E-8972-9882DE089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59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F2979-18A5-634C-BC67-5FC0F4E04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5026923-A178-174C-81ED-591E30F4E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575BC4-185C-264F-92E9-80ED0E5F9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AEE3EC-8159-364C-A269-E3D868F8A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4C1BF7-A073-D048-A6FC-E3C73ABF2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59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C3AA92-8D3B-8746-B7D9-7DE455965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3513CD-3213-604B-86D5-B7D8DD8F6F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53028B4-C3F1-A040-ADDB-E1E88EBC9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8516C5-043C-2843-97D8-E3CC0D5A8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A3F6D1-94EF-BB4A-820C-D9620ECE6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5B7426B-8E22-B444-A652-19FF0AFE9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322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AA7AEA-B8A7-B644-A1DC-6FDD2739A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D91593-CDE8-E748-92EB-57B68CCAE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0778ADF-3CA8-6B4C-9B1C-5EC593839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8BC05D2-3B35-AD4B-9B99-8701FA720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0187D5-4063-3541-9910-FB9C4870C9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8219821-9E98-454A-8E44-CA18F19E8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FB06F5E-A408-9348-AE87-D910C5E33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0B7E77A-5896-394F-9F38-2597C01F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175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70BDF7-AB8F-C24F-8EB6-65A90DB1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A9A07D6-B19A-0E4A-8DF6-5B8F5C364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5EA6C2B-B16C-4A47-BB26-CABF47D71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F09584-F2F4-DF4F-BD70-047325377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7600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238D22C-19F1-4643-A787-73B67A693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D39DBA-39D9-5949-AD1B-26A37277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0B28C1F-4561-1C40-B314-C35DEFC2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75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425DD6-3608-614B-B22F-D472DEE1C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806C1D-779A-C346-A2E5-F4AA1BC69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777AA74-9E0A-4443-ACA9-140B50372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70FE3EB-7502-4C45-8E59-F99277FE3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550DC12-F262-AA4F-9085-F055118ED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6277A6-5073-244D-B6BA-E40CF4431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545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66B277-6A49-8845-809C-A5227384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25C67DE-E03E-8C4E-B1C2-EBBA5C269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D50E34A-4CFE-304A-9F72-B1B856C1A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B9F6D0C-C596-CF42-A2E9-20B459EE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84A13A-6DC7-5A47-9476-80A3B5716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ECB851-3014-C849-9CB8-905D701AE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400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13E7C3-EE43-E54B-8EB4-851086706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C618C5D-9932-8746-A571-18264DF43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CAC80C-9074-E34E-B923-5CDAE35D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F29034-18EA-C44A-9BE1-A3A1FE4D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9CB08C-798C-1E45-ADEA-2D4B06707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30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732F7F0-A9AF-AC4A-8F30-EBDA66B574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F286EA-8980-274A-BB86-81D38572C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4F1ADC-CFFE-C04A-97F2-076FDF9D2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8B511E-F23D-CC4B-8AB3-FF44D6D85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C78B2A-8E58-BF47-A00B-CCD52BB4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37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38625C6-0C76-FB4A-BC33-62F57619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97596F-703C-BB49-A8D6-0D871835E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C1CEC0-1FA5-D042-A206-E0F42BB9C1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EB697-CBDF-4645-820D-999C59D69A10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D98133-DA30-914E-B491-FCC164461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5C38B5-E842-8249-99C8-95D88EA5F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75325-D736-3F4E-B484-BE22168F6A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13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B5C2B55C-D4F7-410B-BB9B-3CBF8CC69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550" y="1700808"/>
            <a:ext cx="3836369" cy="381003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DCA0731-733A-4B18-8484-C759A2F7810E}"/>
              </a:ext>
            </a:extLst>
          </p:cNvPr>
          <p:cNvSpPr txBox="1"/>
          <p:nvPr/>
        </p:nvSpPr>
        <p:spPr>
          <a:xfrm>
            <a:off x="3503713" y="234568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FCF0901-2FDB-4E4F-89D2-FB3747260DDF}"/>
              </a:ext>
            </a:extLst>
          </p:cNvPr>
          <p:cNvSpPr txBox="1"/>
          <p:nvPr/>
        </p:nvSpPr>
        <p:spPr>
          <a:xfrm>
            <a:off x="3503713" y="306865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3047C89-42BC-47E9-BB56-16C19F7A833E}"/>
              </a:ext>
            </a:extLst>
          </p:cNvPr>
          <p:cNvSpPr txBox="1"/>
          <p:nvPr/>
        </p:nvSpPr>
        <p:spPr>
          <a:xfrm>
            <a:off x="3503713" y="376647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9BDD0F9-3ADA-4D87-879D-DF3B52EAE24F}"/>
              </a:ext>
            </a:extLst>
          </p:cNvPr>
          <p:cNvSpPr txBox="1"/>
          <p:nvPr/>
        </p:nvSpPr>
        <p:spPr>
          <a:xfrm>
            <a:off x="3503713" y="446430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BDC89BC-BBA6-4B0C-BC69-323E8C28DCCF}"/>
              </a:ext>
            </a:extLst>
          </p:cNvPr>
          <p:cNvSpPr txBox="1"/>
          <p:nvPr/>
        </p:nvSpPr>
        <p:spPr>
          <a:xfrm>
            <a:off x="3503713" y="51606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5311EEB-A0FC-4E84-8DA1-779FBB09C727}"/>
              </a:ext>
            </a:extLst>
          </p:cNvPr>
          <p:cNvSpPr txBox="1"/>
          <p:nvPr/>
        </p:nvSpPr>
        <p:spPr>
          <a:xfrm>
            <a:off x="3503713" y="162272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72E4C9E-313A-44D3-861B-19797A0FAC06}"/>
              </a:ext>
            </a:extLst>
          </p:cNvPr>
          <p:cNvSpPr txBox="1"/>
          <p:nvPr/>
        </p:nvSpPr>
        <p:spPr>
          <a:xfrm rot="16200000">
            <a:off x="2176718" y="338835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 positive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0A11BCA-8907-4E91-BE05-9D467DD55ABF}"/>
              </a:ext>
            </a:extLst>
          </p:cNvPr>
          <p:cNvSpPr txBox="1"/>
          <p:nvPr/>
        </p:nvSpPr>
        <p:spPr>
          <a:xfrm>
            <a:off x="4839507" y="580111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28">
            <a:extLst>
              <a:ext uri="{FF2B5EF4-FFF2-40B4-BE49-F238E27FC236}">
                <a16:creationId xmlns:a16="http://schemas.microsoft.com/office/drawing/2014/main" id="{3F5C62C8-FD3A-437B-A8AB-3BB660044EDE}"/>
              </a:ext>
            </a:extLst>
          </p:cNvPr>
          <p:cNvSpPr txBox="1"/>
          <p:nvPr/>
        </p:nvSpPr>
        <p:spPr>
          <a:xfrm>
            <a:off x="7536160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0">
            <a:extLst>
              <a:ext uri="{FF2B5EF4-FFF2-40B4-BE49-F238E27FC236}">
                <a16:creationId xmlns:a16="http://schemas.microsoft.com/office/drawing/2014/main" id="{CBE48DDA-E9D4-4BDC-AA87-7B9CA1AB0F36}"/>
              </a:ext>
            </a:extLst>
          </p:cNvPr>
          <p:cNvSpPr txBox="1"/>
          <p:nvPr/>
        </p:nvSpPr>
        <p:spPr>
          <a:xfrm>
            <a:off x="6804797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1">
            <a:extLst>
              <a:ext uri="{FF2B5EF4-FFF2-40B4-BE49-F238E27FC236}">
                <a16:creationId xmlns:a16="http://schemas.microsoft.com/office/drawing/2014/main" id="{1EFC9A5D-3477-44D3-BE93-910A9CEAB4B6}"/>
              </a:ext>
            </a:extLst>
          </p:cNvPr>
          <p:cNvSpPr txBox="1"/>
          <p:nvPr/>
        </p:nvSpPr>
        <p:spPr>
          <a:xfrm>
            <a:off x="6091990" y="550444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12">
            <a:extLst>
              <a:ext uri="{FF2B5EF4-FFF2-40B4-BE49-F238E27FC236}">
                <a16:creationId xmlns:a16="http://schemas.microsoft.com/office/drawing/2014/main" id="{2C794FFC-04C1-49D8-9444-8BD9A1F505ED}"/>
              </a:ext>
            </a:extLst>
          </p:cNvPr>
          <p:cNvSpPr txBox="1"/>
          <p:nvPr/>
        </p:nvSpPr>
        <p:spPr>
          <a:xfrm>
            <a:off x="5411391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14">
            <a:extLst>
              <a:ext uri="{FF2B5EF4-FFF2-40B4-BE49-F238E27FC236}">
                <a16:creationId xmlns:a16="http://schemas.microsoft.com/office/drawing/2014/main" id="{CE1C8930-4DD6-489A-9008-AC232BEE8D21}"/>
              </a:ext>
            </a:extLst>
          </p:cNvPr>
          <p:cNvSpPr txBox="1"/>
          <p:nvPr/>
        </p:nvSpPr>
        <p:spPr>
          <a:xfrm>
            <a:off x="3958012" y="5507227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13">
            <a:extLst>
              <a:ext uri="{FF2B5EF4-FFF2-40B4-BE49-F238E27FC236}">
                <a16:creationId xmlns:a16="http://schemas.microsoft.com/office/drawing/2014/main" id="{2C202E50-69BB-457C-A31C-D3A27705D4D1}"/>
              </a:ext>
            </a:extLst>
          </p:cNvPr>
          <p:cNvSpPr txBox="1"/>
          <p:nvPr/>
        </p:nvSpPr>
        <p:spPr>
          <a:xfrm>
            <a:off x="4664886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ja-JP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B9240B-6023-4291-A60F-1ED936D1A425}"/>
              </a:ext>
            </a:extLst>
          </p:cNvPr>
          <p:cNvSpPr txBox="1"/>
          <p:nvPr/>
        </p:nvSpPr>
        <p:spPr>
          <a:xfrm>
            <a:off x="5664461" y="3284984"/>
            <a:ext cx="23445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AUC               0.709</a:t>
            </a:r>
          </a:p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Cut-off            –20%</a:t>
            </a:r>
          </a:p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Sensitivity       0.773</a:t>
            </a:r>
          </a:p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1-specificity    0.423</a:t>
            </a:r>
          </a:p>
          <a:p>
            <a:endParaRPr lang="en-US" altLang="ja-JP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16F1E0DD-E6EC-4283-90A4-33ECD7EB1DA3}"/>
              </a:ext>
            </a:extLst>
          </p:cNvPr>
          <p:cNvSpPr/>
          <p:nvPr/>
        </p:nvSpPr>
        <p:spPr>
          <a:xfrm>
            <a:off x="5628436" y="4840395"/>
            <a:ext cx="2941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 rate in NO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6AAE9A48-414D-4083-B32A-5186682C544D}"/>
              </a:ext>
            </a:extLst>
          </p:cNvPr>
          <p:cNvCxnSpPr/>
          <p:nvPr/>
        </p:nvCxnSpPr>
        <p:spPr>
          <a:xfrm>
            <a:off x="5448436" y="5013176"/>
            <a:ext cx="18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F66A3AF-EA9A-3D45-A4FE-7FDDCAC22DF6}"/>
              </a:ext>
            </a:extLst>
          </p:cNvPr>
          <p:cNvSpPr txBox="1"/>
          <p:nvPr/>
        </p:nvSpPr>
        <p:spPr>
          <a:xfrm>
            <a:off x="1991544" y="332656"/>
            <a:ext cx="3034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</a:t>
            </a:r>
            <a:r>
              <a:rPr lang="en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3</a:t>
            </a:r>
          </a:p>
        </p:txBody>
      </p:sp>
    </p:spTree>
    <p:extLst>
      <p:ext uri="{BB962C8B-B14F-4D97-AF65-F5344CB8AC3E}">
        <p14:creationId xmlns:p14="http://schemas.microsoft.com/office/powerpoint/2010/main" val="318644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Macintosh PowerPoint</Application>
  <PresentationFormat>ワイド画面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Century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川村　充史</dc:creator>
  <cp:lastModifiedBy>川村　充史</cp:lastModifiedBy>
  <cp:revision>1</cp:revision>
  <dcterms:created xsi:type="dcterms:W3CDTF">2022-02-21T11:48:08Z</dcterms:created>
  <dcterms:modified xsi:type="dcterms:W3CDTF">2022-02-21T11:48:56Z</dcterms:modified>
</cp:coreProperties>
</file>