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EDF996-3C02-FD4E-8151-F237BCCF2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6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16</cp:revision>
  <dcterms:created xsi:type="dcterms:W3CDTF">2020-12-19T11:18:36Z</dcterms:created>
  <dcterms:modified xsi:type="dcterms:W3CDTF">2020-12-28T09:50:33Z</dcterms:modified>
</cp:coreProperties>
</file>