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6296"/>
  </p:normalViewPr>
  <p:slideViewPr>
    <p:cSldViewPr snapToGrid="0" snapToObjects="1" showGuides="1">
      <p:cViewPr varScale="1">
        <p:scale>
          <a:sx n="98" d="100"/>
          <a:sy n="98" d="100"/>
        </p:scale>
        <p:origin x="1640" y="1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9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6165440F-8B2F-3C44-B2C9-AA927168A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89" y="455542"/>
            <a:ext cx="5027479" cy="393602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901A467-5D56-0D40-820E-D39757994A96}"/>
              </a:ext>
            </a:extLst>
          </p:cNvPr>
          <p:cNvGrpSpPr/>
          <p:nvPr/>
        </p:nvGrpSpPr>
        <p:grpSpPr>
          <a:xfrm>
            <a:off x="919030" y="423937"/>
            <a:ext cx="1052283" cy="1839311"/>
            <a:chOff x="574568" y="369332"/>
            <a:chExt cx="3247615" cy="5990181"/>
          </a:xfrm>
        </p:grpSpPr>
        <p:pic>
          <p:nvPicPr>
            <p:cNvPr id="8" name="Picture 7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9F1C5881-9955-2643-B456-D358FE09C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9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79" r="-199"/>
            <a:stretch/>
          </p:blipFill>
          <p:spPr>
            <a:xfrm>
              <a:off x="574568" y="369332"/>
              <a:ext cx="3247615" cy="5990181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875CBED-79EE-9945-B8DA-2840645D513C}"/>
                </a:ext>
              </a:extLst>
            </p:cNvPr>
            <p:cNvSpPr/>
            <p:nvPr/>
          </p:nvSpPr>
          <p:spPr>
            <a:xfrm>
              <a:off x="828136" y="1742536"/>
              <a:ext cx="327803" cy="310551"/>
            </a:xfrm>
            <a:prstGeom prst="ellipse">
              <a:avLst/>
            </a:prstGeom>
            <a:solidFill>
              <a:srgbClr val="D0CECE">
                <a:alpha val="5019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CD0F04F-849F-534A-8D44-9BDD7C5F249C}"/>
                </a:ext>
              </a:extLst>
            </p:cNvPr>
            <p:cNvSpPr/>
            <p:nvPr/>
          </p:nvSpPr>
          <p:spPr>
            <a:xfrm>
              <a:off x="738925" y="2894418"/>
              <a:ext cx="343023" cy="831803"/>
            </a:xfrm>
            <a:prstGeom prst="ellipse">
              <a:avLst/>
            </a:prstGeom>
            <a:solidFill>
              <a:srgbClr val="D0CECE">
                <a:alpha val="5019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AAB2ED7-F9CA-8946-9F2C-A74FDFD40F2A}"/>
              </a:ext>
            </a:extLst>
          </p:cNvPr>
          <p:cNvCxnSpPr>
            <a:cxnSpLocks/>
          </p:cNvCxnSpPr>
          <p:nvPr/>
        </p:nvCxnSpPr>
        <p:spPr>
          <a:xfrm flipH="1" flipV="1">
            <a:off x="1107404" y="887625"/>
            <a:ext cx="390945" cy="53316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5B6BA02-9397-F04C-B9A6-F7FDBEC5137D}"/>
              </a:ext>
            </a:extLst>
          </p:cNvPr>
          <p:cNvSpPr txBox="1"/>
          <p:nvPr/>
        </p:nvSpPr>
        <p:spPr>
          <a:xfrm>
            <a:off x="1455745" y="812192"/>
            <a:ext cx="463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Swab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3CB7D8C-3293-9243-8A35-0E2955D36906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1132613" y="1251433"/>
            <a:ext cx="312558" cy="75547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B94DF9C-6F90-3D4C-AE5E-F5F28A70EE3A}"/>
              </a:ext>
            </a:extLst>
          </p:cNvPr>
          <p:cNvSpPr txBox="1"/>
          <p:nvPr/>
        </p:nvSpPr>
        <p:spPr>
          <a:xfrm>
            <a:off x="1445171" y="1128322"/>
            <a:ext cx="5918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Sputum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00B6EC1-222F-4640-8935-32E6DA689815}"/>
              </a:ext>
            </a:extLst>
          </p:cNvPr>
          <p:cNvGrpSpPr/>
          <p:nvPr/>
        </p:nvGrpSpPr>
        <p:grpSpPr>
          <a:xfrm>
            <a:off x="927418" y="3488345"/>
            <a:ext cx="1300500" cy="893101"/>
            <a:chOff x="448462" y="6486272"/>
            <a:chExt cx="1300500" cy="8931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92CBEAF-419E-DA47-8B7B-08F49C7D290E}"/>
                </a:ext>
              </a:extLst>
            </p:cNvPr>
            <p:cNvSpPr/>
            <p:nvPr/>
          </p:nvSpPr>
          <p:spPr>
            <a:xfrm>
              <a:off x="448462" y="6486272"/>
              <a:ext cx="1300500" cy="8931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F3583B4-6458-8B4F-9974-60CE56946EF0}"/>
                </a:ext>
              </a:extLst>
            </p:cNvPr>
            <p:cNvGrpSpPr/>
            <p:nvPr/>
          </p:nvGrpSpPr>
          <p:grpSpPr>
            <a:xfrm>
              <a:off x="491913" y="6534793"/>
              <a:ext cx="1220647" cy="814513"/>
              <a:chOff x="147484" y="5707626"/>
              <a:chExt cx="1220647" cy="814513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DF2BE51-CF7E-2E41-B6C3-121C4F9CB4D9}"/>
                  </a:ext>
                </a:extLst>
              </p:cNvPr>
              <p:cNvSpPr/>
              <p:nvPr/>
            </p:nvSpPr>
            <p:spPr>
              <a:xfrm>
                <a:off x="147484" y="5707626"/>
                <a:ext cx="199103" cy="1971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72FAB06-B11F-F446-B5B1-0EB3ABF7378A}"/>
                  </a:ext>
                </a:extLst>
              </p:cNvPr>
              <p:cNvSpPr/>
              <p:nvPr/>
            </p:nvSpPr>
            <p:spPr>
              <a:xfrm>
                <a:off x="589935" y="5707626"/>
                <a:ext cx="199104" cy="19718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C6BB29FF-FD3F-4846-A311-CFD0D7BBF835}"/>
                  </a:ext>
                </a:extLst>
              </p:cNvPr>
              <p:cNvCxnSpPr>
                <a:stCxn id="2" idx="3"/>
                <a:endCxn id="3" idx="2"/>
              </p:cNvCxnSpPr>
              <p:nvPr/>
            </p:nvCxnSpPr>
            <p:spPr>
              <a:xfrm>
                <a:off x="346587" y="5806219"/>
                <a:ext cx="243348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Diamond 6">
                <a:extLst>
                  <a:ext uri="{FF2B5EF4-FFF2-40B4-BE49-F238E27FC236}">
                    <a16:creationId xmlns:a16="http://schemas.microsoft.com/office/drawing/2014/main" id="{23C427FB-6EE1-A14F-8715-5DADFDDD953F}"/>
                  </a:ext>
                </a:extLst>
              </p:cNvPr>
              <p:cNvSpPr/>
              <p:nvPr/>
            </p:nvSpPr>
            <p:spPr>
              <a:xfrm>
                <a:off x="369836" y="6016625"/>
                <a:ext cx="196850" cy="196850"/>
              </a:xfrm>
              <a:prstGeom prst="diamond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DD7F7D3-62C6-0541-9364-F39B44CFFB50}"/>
                  </a:ext>
                </a:extLst>
              </p:cNvPr>
              <p:cNvCxnSpPr>
                <a:endCxn id="7" idx="0"/>
              </p:cNvCxnSpPr>
              <p:nvPr/>
            </p:nvCxnSpPr>
            <p:spPr>
              <a:xfrm>
                <a:off x="468261" y="5806218"/>
                <a:ext cx="0" cy="210407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B0B0112-C1C1-B048-9A7F-945E017393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1152" y="5707626"/>
                <a:ext cx="666105" cy="721749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E12E55F-6617-9445-B3A8-0759C815780E}"/>
                  </a:ext>
                </a:extLst>
              </p:cNvPr>
              <p:cNvSpPr/>
              <p:nvPr/>
            </p:nvSpPr>
            <p:spPr>
              <a:xfrm>
                <a:off x="726576" y="6016290"/>
                <a:ext cx="199103" cy="19718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AD6D0FD-034B-5B42-AF26-0EBE23A83FAB}"/>
                  </a:ext>
                </a:extLst>
              </p:cNvPr>
              <p:cNvSpPr/>
              <p:nvPr/>
            </p:nvSpPr>
            <p:spPr>
              <a:xfrm>
                <a:off x="1169027" y="6016290"/>
                <a:ext cx="199104" cy="19718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AA25496-2BAA-A946-B1FA-E1736C25D5F2}"/>
                  </a:ext>
                </a:extLst>
              </p:cNvPr>
              <p:cNvCxnSpPr>
                <a:stCxn id="25" idx="3"/>
                <a:endCxn id="26" idx="2"/>
              </p:cNvCxnSpPr>
              <p:nvPr/>
            </p:nvCxnSpPr>
            <p:spPr>
              <a:xfrm>
                <a:off x="925679" y="6114883"/>
                <a:ext cx="243348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Diamond 27">
                <a:extLst>
                  <a:ext uri="{FF2B5EF4-FFF2-40B4-BE49-F238E27FC236}">
                    <a16:creationId xmlns:a16="http://schemas.microsoft.com/office/drawing/2014/main" id="{97A37548-9890-0B41-A603-8B1334CCE521}"/>
                  </a:ext>
                </a:extLst>
              </p:cNvPr>
              <p:cNvSpPr/>
              <p:nvPr/>
            </p:nvSpPr>
            <p:spPr>
              <a:xfrm>
                <a:off x="948928" y="6325289"/>
                <a:ext cx="196850" cy="196850"/>
              </a:xfrm>
              <a:prstGeom prst="diamond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9357076-B014-E447-BC7F-F2F65CCD5C97}"/>
                  </a:ext>
                </a:extLst>
              </p:cNvPr>
              <p:cNvCxnSpPr>
                <a:endCxn id="28" idx="0"/>
              </p:cNvCxnSpPr>
              <p:nvPr/>
            </p:nvCxnSpPr>
            <p:spPr>
              <a:xfrm>
                <a:off x="1047353" y="6114882"/>
                <a:ext cx="0" cy="210407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31936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4624</TotalTime>
  <Words>2</Words>
  <Application>Microsoft Macintosh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15</cp:revision>
  <dcterms:created xsi:type="dcterms:W3CDTF">2020-12-19T11:18:36Z</dcterms:created>
  <dcterms:modified xsi:type="dcterms:W3CDTF">2020-12-28T09:50:07Z</dcterms:modified>
</cp:coreProperties>
</file>