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6296"/>
  </p:normalViewPr>
  <p:slideViewPr>
    <p:cSldViewPr snapToGrid="0" snapToObjects="1" showGuides="1">
      <p:cViewPr varScale="1">
        <p:scale>
          <a:sx n="98" d="100"/>
          <a:sy n="98" d="100"/>
        </p:scale>
        <p:origin x="1640" y="1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3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1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9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0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5F40BAA7-3384-4343-8490-850E5C3E7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3715"/>
            <a:ext cx="6858000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24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4624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Shiyi Zhou</dc:creator>
  <cp:lastModifiedBy>Shiyi Zhou</cp:lastModifiedBy>
  <cp:revision>15</cp:revision>
  <dcterms:created xsi:type="dcterms:W3CDTF">2020-12-19T11:18:36Z</dcterms:created>
  <dcterms:modified xsi:type="dcterms:W3CDTF">2020-12-28T09:50:27Z</dcterms:modified>
</cp:coreProperties>
</file>