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E5D2E-2AC7-448E-A868-6A39C466A0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EE5BD1-95F9-4AD9-90FF-8C700966AB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266094-8993-4754-8159-5EA9C4DC6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E8C9-E3BB-4F47-8D98-C1DC3580745F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6E59D8-6A82-4528-8462-09FCF350A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4D36F0-51DA-4FE9-87F1-AF8D80122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67C9D-B311-4C7A-881A-E7B252B4D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219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45B65-2F16-4EE4-BE9A-65B58780F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6F10D7-8359-4C23-943B-4D42D9DEA3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BEA94-45E1-4F03-B18D-AC5D430D2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E8C9-E3BB-4F47-8D98-C1DC3580745F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09867A-72E3-43BC-9FBE-E93FC9AD4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36A8AC-CB4E-4AEF-8D9D-2554A10EF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67C9D-B311-4C7A-881A-E7B252B4D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088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B6010-8BB5-49F0-BE9E-DF7B23A953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603EF4-E565-4134-9075-524E042DFF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95DBEE-43DD-4515-9EBB-BBFEA0AE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E8C9-E3BB-4F47-8D98-C1DC3580745F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F17CD-5B2A-4E9A-9C6D-AB3BFD44B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636A98-A627-4EB3-A484-286C4002C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67C9D-B311-4C7A-881A-E7B252B4D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5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62C28-7B99-4B2A-906E-54392ED67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87BEA-0632-4924-8B8B-1748D30E23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13211E-74A2-403F-9E13-BA8460BC6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E8C9-E3BB-4F47-8D98-C1DC3580745F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02A1B4-FF52-476F-B863-22FFFF5A1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EE68CE-E8C0-4400-903A-287A172C0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67C9D-B311-4C7A-881A-E7B252B4D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627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F333-CDFA-42B8-A776-66A3ED614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115627-8449-4320-88FD-7D6515FE2B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AD1282-4B35-4974-A349-8CCA6031F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E8C9-E3BB-4F47-8D98-C1DC3580745F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43DCB-DD30-4061-A042-9034DC846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8CF590-4C18-477C-8AFB-7EDEAC550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67C9D-B311-4C7A-881A-E7B252B4D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817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DD521-063B-4F4B-BFD7-0AA960FD5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A0CB3-EB28-4D49-AAB1-73E0C89031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CD54BE-6D2B-447C-AFA3-9C95813549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65B195-39B6-42C7-90ED-6789F2103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E8C9-E3BB-4F47-8D98-C1DC3580745F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AAC79F-75D5-44EF-A4E1-2F9D8A108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94C4BF-0374-4B47-B9BF-BE75546F8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67C9D-B311-4C7A-881A-E7B252B4D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65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9BBC3-D536-4A8B-A048-C6718D554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A015E6-A517-4005-9F90-7B80A1DCE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44BDF5-19BF-4AD3-8DBF-D7071756A6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1241BB-511F-4B98-889D-46CA2D3F6B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D02278-B91F-4196-AEA1-0480A5EBC3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311661-0A89-4B07-89AE-DE64D90BA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E8C9-E3BB-4F47-8D98-C1DC3580745F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E2CA46-0580-4F0F-9ABC-35AC1B615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5D94CD-EF3F-4028-A41F-DD23BF681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67C9D-B311-4C7A-881A-E7B252B4D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816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139D5-0A9A-46CA-9738-225788D4B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3E575B-26B1-49A3-9E30-52D43ECA3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E8C9-E3BB-4F47-8D98-C1DC3580745F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AD3B4D-4BFB-4225-8178-898F9FF53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141559-CEC6-4B17-96CE-3B5377FC3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67C9D-B311-4C7A-881A-E7B252B4D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446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1F8DB7-0436-4883-BE9A-AA5B7B946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E8C9-E3BB-4F47-8D98-C1DC3580745F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EEF838-3F1E-4EC2-9F24-D51ECB9C0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D28BB9-10AD-4625-98D7-834EBE7EF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67C9D-B311-4C7A-881A-E7B252B4D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139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C0BCB-F8A4-415A-80C6-77CE668C7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957287-CA00-4176-A2D3-FA9946E4F4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6BCE89-2C76-471C-B79D-E7E1418E09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866EBC-58FF-4305-A88C-4FDA08652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E8C9-E3BB-4F47-8D98-C1DC3580745F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04620B-BA24-4ACE-A35F-777D9C06E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D6724D-4D17-4221-AD65-8E4A027A6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67C9D-B311-4C7A-881A-E7B252B4D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410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EC3F5-E322-4B55-8DE9-600C6115F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AB02E6-12C6-46E3-B259-B16AE27703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3F38BC-A574-42A9-8B7E-D930860C05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33C94C-8519-4572-98C7-7F1286B30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FE8C9-E3BB-4F47-8D98-C1DC3580745F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B45B3D-D413-4394-AA63-6138A7163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3C5295-F7FD-4942-B795-45D2A48F6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067C9D-B311-4C7A-881A-E7B252B4D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201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EC66FA-D728-4E5D-A2E5-7A451AD1E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B2E6B4-082A-433B-B1B3-80A2FDEEA7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D3C06F-0A26-4501-B4D4-A2EF61D335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FE8C9-E3BB-4F47-8D98-C1DC3580745F}" type="datetimeFigureOut">
              <a:rPr lang="en-US" smtClean="0"/>
              <a:t>2/26/2022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08B2F5-BD8A-4A71-81E5-C6ACF3415A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548849-E78C-49CE-97F2-0150C8F51C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67C9D-B311-4C7A-881A-E7B252B4D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675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t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14.png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6.emf"/><Relationship Id="rId4" Type="http://schemas.openxmlformats.org/officeDocument/2006/relationships/image" Target="../media/image2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42ABBC8-64C7-4645-A2F9-650D3A0601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256345"/>
              </p:ext>
            </p:extLst>
          </p:nvPr>
        </p:nvGraphicFramePr>
        <p:xfrm>
          <a:off x="304800" y="-163824"/>
          <a:ext cx="5075583" cy="38837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66" name="Object 65">
                        <a:extLst>
                          <a:ext uri="{FF2B5EF4-FFF2-40B4-BE49-F238E27FC236}">
                            <a16:creationId xmlns:a16="http://schemas.microsoft.com/office/drawing/2014/main" id="{96E552ED-169C-4EBA-B972-3C262C809F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" y="-163824"/>
                        <a:ext cx="5075583" cy="38837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514870D-E13B-4D63-B2ED-519C1E9501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8791497"/>
              </p:ext>
            </p:extLst>
          </p:nvPr>
        </p:nvGraphicFramePr>
        <p:xfrm>
          <a:off x="6626847" y="428625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Graph" r:id="rId5" imgW="3920760" imgH="3000960" progId="Origin95.Graph">
                  <p:embed/>
                </p:oleObj>
              </mc:Choice>
              <mc:Fallback>
                <p:oleObj name="Graph" r:id="rId5" imgW="3920760" imgH="3000960" progId="Origin95.Graph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D33C5C7-D94C-4843-8E04-835E4604D5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26847" y="428625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F4F12BF-1C6F-4060-A5ED-4AE8C7DFE5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263721"/>
              </p:ext>
            </p:extLst>
          </p:nvPr>
        </p:nvGraphicFramePr>
        <p:xfrm>
          <a:off x="882028" y="3429000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Graph" r:id="rId7" imgW="3920760" imgH="3000960" progId="Origin95.Graph">
                  <p:embed/>
                </p:oleObj>
              </mc:Choice>
              <mc:Fallback>
                <p:oleObj name="Graph" r:id="rId7" imgW="3920760" imgH="3000960" progId="Origin95.Graph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66B9C17F-6FCE-44C8-9E04-A241A45897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82028" y="3429000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4921B37-B15E-43B5-9F58-D66641891E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177824"/>
              </p:ext>
            </p:extLst>
          </p:nvPr>
        </p:nvGraphicFramePr>
        <p:xfrm>
          <a:off x="6501951" y="2924106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Graph" r:id="rId9" imgW="3920760" imgH="3000960" progId="Origin95.Graph">
                  <p:embed/>
                </p:oleObj>
              </mc:Choice>
              <mc:Fallback>
                <p:oleObj name="Graph" r:id="rId9" imgW="3920760" imgH="3000960" progId="Origin95.Graph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16F421D-7A0C-4525-BF31-F73CF8DD46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01951" y="2924106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8089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223058E-0617-492E-AE31-BBEB22BC5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462" y="-2252870"/>
            <a:ext cx="7262191" cy="59607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C12106-D8B9-485E-B124-3C0C8CD74E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567"/>
          <a:stretch/>
        </p:blipFill>
        <p:spPr>
          <a:xfrm>
            <a:off x="7858653" y="727484"/>
            <a:ext cx="3631096" cy="29426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0E20B1-EF45-4401-9591-49996FCC0B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057"/>
          <a:stretch/>
        </p:blipFill>
        <p:spPr>
          <a:xfrm>
            <a:off x="596461" y="3670152"/>
            <a:ext cx="2756821" cy="23852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799AC6-98EC-4503-8E93-28FCE7D8A98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0057"/>
          <a:stretch/>
        </p:blipFill>
        <p:spPr>
          <a:xfrm>
            <a:off x="3322711" y="3664308"/>
            <a:ext cx="2762000" cy="23911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C4190B-9307-4519-83A0-400BDEFFD39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9940"/>
          <a:stretch/>
        </p:blipFill>
        <p:spPr>
          <a:xfrm>
            <a:off x="6056244" y="3670152"/>
            <a:ext cx="2762000" cy="23852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0CB2326-67FB-4CD7-9992-924CD079849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9" t="7968" r="3137" b="12326"/>
          <a:stretch/>
        </p:blipFill>
        <p:spPr>
          <a:xfrm>
            <a:off x="7858653" y="-2252870"/>
            <a:ext cx="3631096" cy="303474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960637D-5A6F-46DF-A3A5-E5008CC09F32}"/>
              </a:ext>
            </a:extLst>
          </p:cNvPr>
          <p:cNvSpPr txBox="1"/>
          <p:nvPr/>
        </p:nvSpPr>
        <p:spPr>
          <a:xfrm>
            <a:off x="10639747" y="-2263825"/>
            <a:ext cx="6172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3DE3F9"/>
                </a:solidFill>
              </a:rPr>
              <a:t>Pd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A0CD96-C04A-404E-9A97-F851A4BF474B}"/>
              </a:ext>
            </a:extLst>
          </p:cNvPr>
          <p:cNvSpPr txBox="1"/>
          <p:nvPr/>
        </p:nvSpPr>
        <p:spPr>
          <a:xfrm>
            <a:off x="10013612" y="-2279156"/>
            <a:ext cx="6758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5E520"/>
                </a:solidFill>
              </a:rPr>
              <a:t>Ag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3D23566-6B5C-4E1B-B556-A6251050B9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76011" y="3671690"/>
            <a:ext cx="2713738" cy="2383743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04633BA-623D-4009-BA68-35B384A81DC7}"/>
              </a:ext>
            </a:extLst>
          </p:cNvPr>
          <p:cNvCxnSpPr>
            <a:cxnSpLocks/>
          </p:cNvCxnSpPr>
          <p:nvPr/>
        </p:nvCxnSpPr>
        <p:spPr>
          <a:xfrm>
            <a:off x="7983889" y="650623"/>
            <a:ext cx="728984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64E387A-69E8-4A01-AD0C-9B629D511B89}"/>
              </a:ext>
            </a:extLst>
          </p:cNvPr>
          <p:cNvSpPr txBox="1"/>
          <p:nvPr/>
        </p:nvSpPr>
        <p:spPr>
          <a:xfrm>
            <a:off x="7983889" y="295279"/>
            <a:ext cx="1049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5 </a:t>
            </a:r>
            <a:r>
              <a:rPr lang="en-US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µm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2DACF93-D202-4ED1-B90F-AE56D5FA0DE3}"/>
              </a:ext>
            </a:extLst>
          </p:cNvPr>
          <p:cNvCxnSpPr>
            <a:cxnSpLocks/>
          </p:cNvCxnSpPr>
          <p:nvPr/>
        </p:nvCxnSpPr>
        <p:spPr>
          <a:xfrm>
            <a:off x="7983923" y="3557686"/>
            <a:ext cx="728984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A6806C2-1891-43E6-9BC5-ECD18A8E5978}"/>
              </a:ext>
            </a:extLst>
          </p:cNvPr>
          <p:cNvSpPr txBox="1"/>
          <p:nvPr/>
        </p:nvSpPr>
        <p:spPr>
          <a:xfrm>
            <a:off x="7994876" y="3170256"/>
            <a:ext cx="1049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5 </a:t>
            </a:r>
            <a:r>
              <a:rPr lang="en-US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µm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B590950-4E7A-44D9-95EF-FFFC31E229F6}"/>
              </a:ext>
            </a:extLst>
          </p:cNvPr>
          <p:cNvSpPr txBox="1"/>
          <p:nvPr/>
        </p:nvSpPr>
        <p:spPr>
          <a:xfrm>
            <a:off x="9657390" y="833132"/>
            <a:ext cx="19515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</a:t>
            </a:r>
            <a:r>
              <a:rPr lang="en-US" sz="2000" b="1" baseline="-250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en-US" sz="2000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Pd</a:t>
            </a:r>
            <a:r>
              <a:rPr lang="en-US" sz="2000" b="1" baseline="-250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en-US" sz="2000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/SLCN</a:t>
            </a:r>
            <a:endParaRPr lang="en-US" sz="2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9EF3F82-C9FD-4FBC-B31C-04413D9A00B7}"/>
              </a:ext>
            </a:extLst>
          </p:cNvPr>
          <p:cNvSpPr txBox="1"/>
          <p:nvPr/>
        </p:nvSpPr>
        <p:spPr>
          <a:xfrm>
            <a:off x="596461" y="-2265905"/>
            <a:ext cx="609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a)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33987A0-B26C-4576-8909-8AF51BD09A2A}"/>
              </a:ext>
            </a:extLst>
          </p:cNvPr>
          <p:cNvSpPr txBox="1"/>
          <p:nvPr/>
        </p:nvSpPr>
        <p:spPr>
          <a:xfrm>
            <a:off x="4260945" y="-2269339"/>
            <a:ext cx="8622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b)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A28EF10-96A0-4590-B1FF-58C87D30997F}"/>
              </a:ext>
            </a:extLst>
          </p:cNvPr>
          <p:cNvSpPr txBox="1"/>
          <p:nvPr/>
        </p:nvSpPr>
        <p:spPr>
          <a:xfrm>
            <a:off x="596461" y="771577"/>
            <a:ext cx="8622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c)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714EF6-C946-4EA3-89F5-2C8A5C8DA2D9}"/>
              </a:ext>
            </a:extLst>
          </p:cNvPr>
          <p:cNvSpPr txBox="1"/>
          <p:nvPr/>
        </p:nvSpPr>
        <p:spPr>
          <a:xfrm>
            <a:off x="4227557" y="771577"/>
            <a:ext cx="8622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d)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FC43F7E-1F7F-4CA1-8543-A0F1C81E0243}"/>
              </a:ext>
            </a:extLst>
          </p:cNvPr>
          <p:cNvSpPr txBox="1"/>
          <p:nvPr/>
        </p:nvSpPr>
        <p:spPr>
          <a:xfrm>
            <a:off x="7880124" y="-2327459"/>
            <a:ext cx="8622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e)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FF972AF-ED51-4D92-BC49-9503D585B872}"/>
              </a:ext>
            </a:extLst>
          </p:cNvPr>
          <p:cNvSpPr txBox="1"/>
          <p:nvPr/>
        </p:nvSpPr>
        <p:spPr>
          <a:xfrm>
            <a:off x="7913802" y="744358"/>
            <a:ext cx="8622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f)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E78BB48-F3CC-4DEB-9B98-6FA45E86DA8E}"/>
              </a:ext>
            </a:extLst>
          </p:cNvPr>
          <p:cNvSpPr txBox="1"/>
          <p:nvPr/>
        </p:nvSpPr>
        <p:spPr>
          <a:xfrm>
            <a:off x="607434" y="3691600"/>
            <a:ext cx="8622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g)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53E8C8C-F06B-45CD-BF46-78191F0B9039}"/>
              </a:ext>
            </a:extLst>
          </p:cNvPr>
          <p:cNvSpPr txBox="1"/>
          <p:nvPr/>
        </p:nvSpPr>
        <p:spPr>
          <a:xfrm>
            <a:off x="3433726" y="3672527"/>
            <a:ext cx="8622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h)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47B9A0-254F-4E33-BE48-C946F5E9FE24}"/>
              </a:ext>
            </a:extLst>
          </p:cNvPr>
          <p:cNvSpPr txBox="1"/>
          <p:nvPr/>
        </p:nvSpPr>
        <p:spPr>
          <a:xfrm>
            <a:off x="6170283" y="3691064"/>
            <a:ext cx="8622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i)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E290160-6694-4680-B978-8F627C049E48}"/>
              </a:ext>
            </a:extLst>
          </p:cNvPr>
          <p:cNvSpPr txBox="1"/>
          <p:nvPr/>
        </p:nvSpPr>
        <p:spPr>
          <a:xfrm>
            <a:off x="8857441" y="3675753"/>
            <a:ext cx="8622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j)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A6FA160-FCD5-4490-A0C1-DE338B3EB13D}"/>
              </a:ext>
            </a:extLst>
          </p:cNvPr>
          <p:cNvSpPr txBox="1"/>
          <p:nvPr/>
        </p:nvSpPr>
        <p:spPr>
          <a:xfrm>
            <a:off x="2837543" y="3720874"/>
            <a:ext cx="7668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C)</a:t>
            </a:r>
            <a:endParaRPr lang="en-US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E04AD05-C51A-4AB8-A0EC-574C74F533A5}"/>
              </a:ext>
            </a:extLst>
          </p:cNvPr>
          <p:cNvSpPr txBox="1"/>
          <p:nvPr/>
        </p:nvSpPr>
        <p:spPr>
          <a:xfrm>
            <a:off x="5575470" y="3698724"/>
            <a:ext cx="5845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N)</a:t>
            </a:r>
            <a:endParaRPr lang="en-US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7F0F915-9F1C-43C5-ACEF-D36748B17B02}"/>
              </a:ext>
            </a:extLst>
          </p:cNvPr>
          <p:cNvSpPr txBox="1"/>
          <p:nvPr/>
        </p:nvSpPr>
        <p:spPr>
          <a:xfrm>
            <a:off x="8109755" y="3698043"/>
            <a:ext cx="7659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Ag)</a:t>
            </a:r>
            <a:endParaRPr lang="en-US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D0C9C24-1F7A-453A-9212-64FCA257A114}"/>
              </a:ext>
            </a:extLst>
          </p:cNvPr>
          <p:cNvSpPr txBox="1"/>
          <p:nvPr/>
        </p:nvSpPr>
        <p:spPr>
          <a:xfrm>
            <a:off x="10829970" y="3704316"/>
            <a:ext cx="8622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Pd)</a:t>
            </a:r>
            <a:endParaRPr lang="en-US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394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9250A7C-F650-4D03-B890-E731B7DAE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473" y="194047"/>
            <a:ext cx="4936614" cy="42695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A102921-64C9-4521-A7FA-3C61F1959B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5087" y="194047"/>
            <a:ext cx="4936614" cy="42695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EB501C-327A-4250-9A6B-83F0F22C99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3618" y="3850629"/>
            <a:ext cx="1222064" cy="59971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9665EBF-5702-4A43-AD7B-C920387F475D}"/>
              </a:ext>
            </a:extLst>
          </p:cNvPr>
          <p:cNvSpPr txBox="1"/>
          <p:nvPr/>
        </p:nvSpPr>
        <p:spPr>
          <a:xfrm>
            <a:off x="263478" y="180794"/>
            <a:ext cx="7156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a)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E30CE6-CC49-4960-829F-B9272D48FF31}"/>
              </a:ext>
            </a:extLst>
          </p:cNvPr>
          <p:cNvSpPr txBox="1"/>
          <p:nvPr/>
        </p:nvSpPr>
        <p:spPr>
          <a:xfrm>
            <a:off x="5293027" y="180794"/>
            <a:ext cx="7156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b)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06FFB62-F8FA-4166-9756-DCFBE4929E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840622"/>
              </p:ext>
            </p:extLst>
          </p:nvPr>
        </p:nvGraphicFramePr>
        <p:xfrm>
          <a:off x="0" y="4360596"/>
          <a:ext cx="3902075" cy="298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Graph" r:id="rId6" imgW="3901320" imgH="2986920" progId="Origin95.Graph">
                  <p:embed/>
                </p:oleObj>
              </mc:Choice>
              <mc:Fallback>
                <p:oleObj name="Graph" r:id="rId6" imgW="3901320" imgH="2986920" progId="Origin95.Graph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C2C217B2-0F52-4A99-AAF0-AB3872C6C6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0" y="4360596"/>
                        <a:ext cx="3902075" cy="298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D5548B9-D1FF-4831-B720-3218C93C49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6475570"/>
              </p:ext>
            </p:extLst>
          </p:nvPr>
        </p:nvGraphicFramePr>
        <p:xfrm>
          <a:off x="5110816" y="4412097"/>
          <a:ext cx="3902075" cy="298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Graph" r:id="rId8" imgW="3901320" imgH="2986920" progId="Origin95.Graph">
                  <p:embed/>
                </p:oleObj>
              </mc:Choice>
              <mc:Fallback>
                <p:oleObj name="Graph" r:id="rId8" imgW="3901320" imgH="2986920" progId="Origin95.Graph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FA88C87-C798-47BE-8F53-5018F45FE2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10816" y="4412097"/>
                        <a:ext cx="3902075" cy="298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0827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8EE108A-008F-45E1-B0CF-AE57B05151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3567179"/>
              </p:ext>
            </p:extLst>
          </p:nvPr>
        </p:nvGraphicFramePr>
        <p:xfrm>
          <a:off x="329179" y="851106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9C02A5F-8C02-46D6-9C0F-6F083D07FC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9179" y="851106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663CBAC-9F90-407F-87D3-EAB8C02524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863070"/>
              </p:ext>
            </p:extLst>
          </p:nvPr>
        </p:nvGraphicFramePr>
        <p:xfrm>
          <a:off x="7410653" y="851106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Graph" r:id="rId5" imgW="3920760" imgH="3000960" progId="Origin95.Graph">
                  <p:embed/>
                </p:oleObj>
              </mc:Choice>
              <mc:Fallback>
                <p:oleObj name="Graph" r:id="rId5" imgW="3920760" imgH="3000960" progId="Origin95.Graph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2D4F8DF0-FA96-4EEF-9D0F-EB0134B0D1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10653" y="851106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9EE903F-69F9-4EB0-9EB2-B31D91117C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7761458"/>
              </p:ext>
            </p:extLst>
          </p:nvPr>
        </p:nvGraphicFramePr>
        <p:xfrm>
          <a:off x="3805780" y="946564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Graph" r:id="rId7" imgW="3920760" imgH="3000960" progId="Origin95.Graph">
                  <p:embed/>
                </p:oleObj>
              </mc:Choice>
              <mc:Fallback>
                <p:oleObj name="Graph" r:id="rId7" imgW="3920760" imgH="3000960" progId="Origin95.Graph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F633A2B6-2453-4B66-9468-BEDE2ADAB9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05780" y="946564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7372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2597076-2DBC-4CF0-B8AF-D0F9E1315E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435214"/>
              </p:ext>
            </p:extLst>
          </p:nvPr>
        </p:nvGraphicFramePr>
        <p:xfrm>
          <a:off x="731436" y="271255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0D6A2C7A-771E-4D19-9547-A2E1879054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1436" y="271255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C00F3C6-13D8-4F3A-950D-0A256756CB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847929"/>
              </p:ext>
            </p:extLst>
          </p:nvPr>
        </p:nvGraphicFramePr>
        <p:xfrm>
          <a:off x="4502282" y="271255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Graph" r:id="rId5" imgW="3920760" imgH="3000960" progId="Origin95.Graph">
                  <p:embed/>
                </p:oleObj>
              </mc:Choice>
              <mc:Fallback>
                <p:oleObj name="Graph" r:id="rId5" imgW="3920760" imgH="3000960" progId="Origin95.Graph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08EED330-AE5E-4759-A650-087D4E1B5E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02282" y="271255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8A071E6B-AFA1-40BF-BC9E-943C90F684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91513" y="195055"/>
            <a:ext cx="43910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878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F1DD7C6-C6FD-44D1-A019-6E2E345645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0526594"/>
              </p:ext>
            </p:extLst>
          </p:nvPr>
        </p:nvGraphicFramePr>
        <p:xfrm>
          <a:off x="5271755" y="1224682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C218370D-09FD-41B7-9489-49C4EAE34E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71755" y="1224682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7D7ED87-C21D-4EB2-8004-B606DBD111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2188830"/>
              </p:ext>
            </p:extLst>
          </p:nvPr>
        </p:nvGraphicFramePr>
        <p:xfrm>
          <a:off x="639474" y="1054168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Graph" r:id="rId5" imgW="3920760" imgH="3000960" progId="Origin95.Graph">
                  <p:embed/>
                </p:oleObj>
              </mc:Choice>
              <mc:Fallback>
                <p:oleObj name="Graph" r:id="rId5" imgW="3920760" imgH="3000960" progId="Origin95.Graph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D4B9C8A-CE66-47F8-B1DC-B4785228E7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9474" y="1054168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4132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39F913C-A271-42D6-A6BC-B3FEB945AD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742148"/>
              </p:ext>
            </p:extLst>
          </p:nvPr>
        </p:nvGraphicFramePr>
        <p:xfrm>
          <a:off x="3289904" y="23191"/>
          <a:ext cx="5612192" cy="42943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728C236-7894-4D8E-9F2E-18978AED64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89904" y="23191"/>
                        <a:ext cx="5612192" cy="42943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949D44A2-B95A-44D6-BCC9-1440FB5B38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086723" y="368597"/>
            <a:ext cx="5987447" cy="419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996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FEF248E-EFEC-44B0-9FF5-726BFAE644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072663"/>
              </p:ext>
            </p:extLst>
          </p:nvPr>
        </p:nvGraphicFramePr>
        <p:xfrm>
          <a:off x="1392997" y="897835"/>
          <a:ext cx="3921125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F0F563E-4B3B-48F1-8BDB-4A7239CA91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92997" y="897835"/>
                        <a:ext cx="3921125" cy="300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8772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8CD297E-FA8C-4A69-BAE9-8878A234B2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402" y="-2482663"/>
            <a:ext cx="8350055" cy="505358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938AD75-1A2F-438C-878B-023F35FFFC5F}"/>
              </a:ext>
            </a:extLst>
          </p:cNvPr>
          <p:cNvSpPr txBox="1"/>
          <p:nvPr/>
        </p:nvSpPr>
        <p:spPr>
          <a:xfrm>
            <a:off x="727654" y="-2575427"/>
            <a:ext cx="5698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588101-DDBB-42F8-BFF4-48952AB88F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555" y="2822521"/>
            <a:ext cx="7945923" cy="46531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19A5BD-7AF9-4126-A916-35E971A15D85}"/>
              </a:ext>
            </a:extLst>
          </p:cNvPr>
          <p:cNvSpPr txBox="1"/>
          <p:nvPr/>
        </p:nvSpPr>
        <p:spPr>
          <a:xfrm>
            <a:off x="4896055" y="2560911"/>
            <a:ext cx="5698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c)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436758-15C0-4AAF-8C07-8B13DC0D2C9C}"/>
              </a:ext>
            </a:extLst>
          </p:cNvPr>
          <p:cNvSpPr txBox="1"/>
          <p:nvPr/>
        </p:nvSpPr>
        <p:spPr>
          <a:xfrm>
            <a:off x="714402" y="2580884"/>
            <a:ext cx="5698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b)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83C71B-74AF-4226-8805-F4015ACA2162}"/>
              </a:ext>
            </a:extLst>
          </p:cNvPr>
          <p:cNvSpPr txBox="1"/>
          <p:nvPr/>
        </p:nvSpPr>
        <p:spPr>
          <a:xfrm>
            <a:off x="650223" y="4887503"/>
            <a:ext cx="5698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d)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2AF0FE-F155-4B4B-8EA9-ACFCAAECF142}"/>
              </a:ext>
            </a:extLst>
          </p:cNvPr>
          <p:cNvSpPr txBox="1"/>
          <p:nvPr/>
        </p:nvSpPr>
        <p:spPr>
          <a:xfrm>
            <a:off x="4863791" y="4860999"/>
            <a:ext cx="5698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e)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4833D6-568D-4A44-8CFA-9E0EC3F57D18}"/>
              </a:ext>
            </a:extLst>
          </p:cNvPr>
          <p:cNvSpPr txBox="1"/>
          <p:nvPr/>
        </p:nvSpPr>
        <p:spPr>
          <a:xfrm>
            <a:off x="3635642" y="-1717716"/>
            <a:ext cx="575799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b="1" dirty="0">
                <a:solidFill>
                  <a:srgbClr val="002060"/>
                </a:solidFill>
              </a:rPr>
              <a:t>N 1s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064F7C-3499-477A-A723-F824C0891C76}"/>
              </a:ext>
            </a:extLst>
          </p:cNvPr>
          <p:cNvSpPr txBox="1"/>
          <p:nvPr/>
        </p:nvSpPr>
        <p:spPr>
          <a:xfrm>
            <a:off x="1888028" y="-747143"/>
            <a:ext cx="7718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2060"/>
                </a:solidFill>
              </a:rPr>
              <a:t>O 1s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A38CD6-B928-4C34-8B0A-9446CF8C0DDE}"/>
              </a:ext>
            </a:extLst>
          </p:cNvPr>
          <p:cNvSpPr txBox="1"/>
          <p:nvPr/>
        </p:nvSpPr>
        <p:spPr>
          <a:xfrm>
            <a:off x="3892382" y="84390"/>
            <a:ext cx="7718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2060"/>
                </a:solidFill>
              </a:rPr>
              <a:t>Ag 3d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9AF3D0-C281-44F2-A782-F0EDD79CF94D}"/>
              </a:ext>
            </a:extLst>
          </p:cNvPr>
          <p:cNvSpPr txBox="1"/>
          <p:nvPr/>
        </p:nvSpPr>
        <p:spPr>
          <a:xfrm>
            <a:off x="4330243" y="770950"/>
            <a:ext cx="8712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Pd 3d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C9FB6CD-0864-4694-B0AA-4F19E7654B49}"/>
              </a:ext>
            </a:extLst>
          </p:cNvPr>
          <p:cNvSpPr txBox="1"/>
          <p:nvPr/>
        </p:nvSpPr>
        <p:spPr>
          <a:xfrm>
            <a:off x="5055868" y="44129"/>
            <a:ext cx="7218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C 1s</a:t>
            </a:r>
          </a:p>
        </p:txBody>
      </p:sp>
    </p:spTree>
    <p:extLst>
      <p:ext uri="{BB962C8B-B14F-4D97-AF65-F5344CB8AC3E}">
        <p14:creationId xmlns:p14="http://schemas.microsoft.com/office/powerpoint/2010/main" val="861283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61</Words>
  <Application>Microsoft Office PowerPoint</Application>
  <PresentationFormat>Widescreen</PresentationFormat>
  <Paragraphs>31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Unicode Origin Graph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AzarComp</dc:creator>
  <cp:lastModifiedBy>AzarComp</cp:lastModifiedBy>
  <cp:revision>1</cp:revision>
  <dcterms:created xsi:type="dcterms:W3CDTF">2022-02-26T02:10:18Z</dcterms:created>
  <dcterms:modified xsi:type="dcterms:W3CDTF">2022-02-26T02:32:45Z</dcterms:modified>
</cp:coreProperties>
</file>