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659F37-34CF-7F42-805C-D207739DD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EB7C44-1B30-2A40-92C5-2F1F16FC7F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69DED5-2DD9-AE4D-9205-34908DADD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448379-B47F-CA49-808D-C358F3B92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06C7EA-529A-0842-A38C-C34EF7A35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90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E9938C-D3F0-D04A-8CAE-37EF2125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B59BFB3-F496-1143-B4F3-AF4CA2ACF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94CF5E6-B245-264E-95BF-0F83F59BF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0B07AC-9F24-024B-8FD7-7956688F8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9D047B-0DED-F44D-89BB-01F1ACE39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279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3151605-435A-8F4E-9E6E-DEC9AFB3D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CD9112-0357-8F48-84A1-AB03989B2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01A744-9F48-7F46-924E-C8B6EC34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DC0081-D9E0-7E42-82BC-22A43575C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9EC92A-9700-8D46-A2E1-D11E23B1E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02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963548-7F4D-BD47-BD2D-31D4BBB19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4A6511-2A18-E24B-B3F0-C5392CBE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5EF0DF-4477-7E4B-92A8-8E8FED8D4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C8E64D-E2A6-C044-A7C3-49CDA3C5B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0B3900-CF42-6446-9CBB-B84D28E7B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19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37690A-0E5C-C24A-BE2A-E0F7A3925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454B03-39AE-3A44-9F52-157166E5F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784629-CF6C-2746-98F8-785F20F2B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AC2CAA-F22C-4D40-8B14-2E4A867C0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49C8BE-543B-B645-A1EE-802C3D3F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296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A842AC-4E96-654B-9994-167CA8E49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975253-90AF-6D46-B042-706FDF05D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F8D4FA-615C-9F45-B9A0-2DEED5421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5F5D43-64A7-9C41-8749-B9A356ED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CABC4F-C71E-3441-923B-944ED1B03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61BCC7-0368-874C-8DAB-C2740B2C0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54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449716-DB34-8343-8CF2-DF4B45650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108C74-D618-8F41-BF59-A4331537B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4B0082-67EB-C647-BDDA-E16926907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337CD32-8E5E-3846-A2A5-F78F5794CA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35CFF08-30C4-6A46-A48E-EB093065F7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21CAAF3-EA03-9A40-84CC-95E020467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1B95FDF-3C5E-5B40-82F2-6D9D5D0F3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9C25B14-89BA-9B41-9BDF-30B518592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4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FD5F57-4E43-7A4E-8F6A-9FD8370F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BFA8EE4-8D37-F34D-A508-81730D17E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280B1AC-84B1-6545-A342-C3270B43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CB0BF6-6073-A94C-9077-2D0307AA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990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E8FA4D3-EA1D-094F-93BD-B19222AF2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EF998F8-3520-E64B-86AA-3E00FDA15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D13848-6867-6948-B360-347805F11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072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9A9E45-1D5A-FE47-B616-390CDAA8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7E9AA6-0D7E-DD46-8ED7-9E9D393B2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CF6A27-DDCD-1D42-8877-8DA06A2B0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F6C771E-2046-854A-89B2-40DA3A2D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C29E59-7CD6-EC42-BA1C-BB19EE495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CE9135-EBA0-6645-BB84-CAAD94F5F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7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DC690-BEC5-3F40-942C-79DCE6ACD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7FD5C5F-B176-5F43-B4C3-19DA5EDC5D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DAFB225-F9C7-A948-A946-02086254D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9A2B26-3C73-3C43-B952-6B50B10EC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E1539D-A01C-F44B-94E1-A778AEF89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1D6270-B618-864E-B6C6-6537BC78E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51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C691662-7879-3A42-864A-BADE4A60F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D0CCAA-F265-3147-BD6D-840B32369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0B4948-3C3D-484C-89E4-8130DD996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B83D7-FC1B-D84E-B233-C4EB36E936FA}" type="datetimeFigureOut">
              <a:rPr kumimoji="1" lang="ja-JP" altLang="en-US" smtClean="0"/>
              <a:t>2020/12/31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A0E090-B261-C54C-978A-867A33BFC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A3C175-5229-C24D-BE75-F4DF609DA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7AB08-6797-ED47-BD78-8074F74F0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78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6B46AD30-2AA3-ED44-B6FA-AB96B6A76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4049" y="430536"/>
            <a:ext cx="4997305" cy="499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3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0</Words>
  <Application>Microsoft Macintosh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腹膜中皮腫</dc:title>
  <dc:creator>北台 留衣</dc:creator>
  <cp:lastModifiedBy>北台 留衣</cp:lastModifiedBy>
  <cp:revision>79</cp:revision>
  <dcterms:created xsi:type="dcterms:W3CDTF">2020-02-06T14:57:33Z</dcterms:created>
  <dcterms:modified xsi:type="dcterms:W3CDTF">2020-12-31T13:41:52Z</dcterms:modified>
</cp:coreProperties>
</file>