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1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43"/>
  </p:normalViewPr>
  <p:slideViewPr>
    <p:cSldViewPr snapToGrid="0" snapToObjects="1">
      <p:cViewPr varScale="1">
        <p:scale>
          <a:sx n="120" d="100"/>
          <a:sy n="120" d="100"/>
        </p:scale>
        <p:origin x="25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C659F37-34CF-7F42-805C-D207739DDE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4BEB7C44-1B30-2A40-92C5-2F1F16FC7F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69DED5-2DD9-AE4D-9205-34908DADD6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B83D7-FC1B-D84E-B233-C4EB36E936FA}" type="datetimeFigureOut">
              <a:rPr kumimoji="1" lang="ja-JP" altLang="en-US" smtClean="0"/>
              <a:t>2020/12/31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5448379-B47F-CA49-808D-C358F3B927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B06C7EA-529A-0842-A38C-C34EF7A354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7AB08-6797-ED47-BD78-8074F74F05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5903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DE9938C-D3F0-D04A-8CAE-37EF2125DC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B59BFB3-F496-1143-B4F3-AF4CA2ACF1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94CF5E6-B245-264E-95BF-0F83F59BF1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B83D7-FC1B-D84E-B233-C4EB36E936FA}" type="datetimeFigureOut">
              <a:rPr kumimoji="1" lang="ja-JP" altLang="en-US" smtClean="0"/>
              <a:t>2020/12/31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90B07AC-9F24-024B-8FD7-7956688F8F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B9D047B-0DED-F44D-89BB-01F1ACE39C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7AB08-6797-ED47-BD78-8074F74F05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92790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33151605-435A-8F4E-9E6E-DEC9AFB3DF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1CD9112-0357-8F48-84A1-AB03989B21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901A744-9F48-7F46-924E-C8B6EC3426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B83D7-FC1B-D84E-B233-C4EB36E936FA}" type="datetimeFigureOut">
              <a:rPr kumimoji="1" lang="ja-JP" altLang="en-US" smtClean="0"/>
              <a:t>2020/12/31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FDC0081-D9E0-7E42-82BC-22A43575C8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19EC92A-9700-8D46-A2E1-D11E23B1EF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7AB08-6797-ED47-BD78-8074F74F05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30206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1963548-7F4D-BD47-BD2D-31D4BBB199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14A6511-2A18-E24B-B3F0-C5392CBE90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E5EF0DF-4477-7E4B-92A8-8E8FED8D42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B83D7-FC1B-D84E-B233-C4EB36E936FA}" type="datetimeFigureOut">
              <a:rPr kumimoji="1" lang="ja-JP" altLang="en-US" smtClean="0"/>
              <a:t>2020/12/31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8C8E64D-E2A6-C044-A7C3-49CDA3C5B4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10B3900-CF42-6446-9CBB-B84D28E7B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7AB08-6797-ED47-BD78-8074F74F05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21995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B37690A-0E5C-C24A-BE2A-E0F7A39253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F454B03-39AE-3A44-9F52-157166E5F9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1784629-CF6C-2746-98F8-785F20F2B3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B83D7-FC1B-D84E-B233-C4EB36E936FA}" type="datetimeFigureOut">
              <a:rPr kumimoji="1" lang="ja-JP" altLang="en-US" smtClean="0"/>
              <a:t>2020/12/31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0AC2CAA-F22C-4D40-8B14-2E4A867C05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849C8BE-543B-B645-A1EE-802C3D3FD5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7AB08-6797-ED47-BD78-8074F74F05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32962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9A842AC-4E96-654B-9994-167CA8E498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8975253-90AF-6D46-B042-706FDF05DD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1F8D4FA-615C-9F45-B9A0-2DEED5421A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15F5D43-64A7-9C41-8749-B9A356EDE0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B83D7-FC1B-D84E-B233-C4EB36E936FA}" type="datetimeFigureOut">
              <a:rPr kumimoji="1" lang="ja-JP" altLang="en-US" smtClean="0"/>
              <a:t>2020/12/31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0CABC4F-C71E-3441-923B-944ED1B032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B61BCC7-0368-874C-8DAB-C2740B2C0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7AB08-6797-ED47-BD78-8074F74F05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7544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E449716-DB34-8343-8CF2-DF4B456504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1108C74-D618-8F41-BF59-A4331537B8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E4B0082-67EB-C647-BDDA-E169269079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E337CD32-8E5E-3846-A2A5-F78F5794CA9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035CFF08-30C4-6A46-A48E-EB093065F70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321CAAF3-EA03-9A40-84CC-95E0204671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B83D7-FC1B-D84E-B233-C4EB36E936FA}" type="datetimeFigureOut">
              <a:rPr kumimoji="1" lang="ja-JP" altLang="en-US" smtClean="0"/>
              <a:t>2020/12/31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C1B95FDF-3C5E-5B40-82F2-6D9D5D0F3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39C25B14-89BA-9B41-9BDF-30B5185924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7AB08-6797-ED47-BD78-8074F74F05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7141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DFD5F57-4E43-7A4E-8F6A-9FD8370F05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1BFA8EE4-8D37-F34D-A508-81730D17E8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B83D7-FC1B-D84E-B233-C4EB36E936FA}" type="datetimeFigureOut">
              <a:rPr kumimoji="1" lang="ja-JP" altLang="en-US" smtClean="0"/>
              <a:t>2020/12/31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D280B1AC-84B1-6545-A342-C3270B43E7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04CB0BF6-6073-A94C-9077-2D0307AADA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7AB08-6797-ED47-BD78-8074F74F05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69900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6E8FA4D3-EA1D-094F-93BD-B19222AF27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B83D7-FC1B-D84E-B233-C4EB36E936FA}" type="datetimeFigureOut">
              <a:rPr kumimoji="1" lang="ja-JP" altLang="en-US" smtClean="0"/>
              <a:t>2020/12/31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EEF998F8-3520-E64B-86AA-3E00FDA155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5D13848-6867-6948-B360-347805F116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7AB08-6797-ED47-BD78-8074F74F05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0720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19A9E45-1D5A-FE47-B616-390CDAA81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D7E9AA6-0D7E-DD46-8ED7-9E9D393B24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8CF6A27-DDCD-1D42-8877-8DA06A2B0E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F6C771E-2046-854A-89B2-40DA3A2D9C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B83D7-FC1B-D84E-B233-C4EB36E936FA}" type="datetimeFigureOut">
              <a:rPr kumimoji="1" lang="ja-JP" altLang="en-US" smtClean="0"/>
              <a:t>2020/12/31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7C29E59-7CD6-EC42-BA1C-BB19EE495A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7CE9135-EBA0-6645-BB84-CAAD94F5F7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7AB08-6797-ED47-BD78-8074F74F05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8771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65DC690-BEC5-3F40-942C-79DCE6ACD7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87FD5C5F-B176-5F43-B4C3-19DA5EDC5DF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DAFB225-F9C7-A948-A946-02086254D3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B9A2B26-3C73-3C43-B952-6B50B10EC5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B83D7-FC1B-D84E-B233-C4EB36E936FA}" type="datetimeFigureOut">
              <a:rPr kumimoji="1" lang="ja-JP" altLang="en-US" smtClean="0"/>
              <a:t>2020/12/31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2E1539D-A01C-F44B-94E1-A778AEF890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11D6270-B618-864E-B6C6-6537BC78E0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7AB08-6797-ED47-BD78-8074F74F05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0517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DC691662-7879-3A42-864A-BADE4A60FF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1D0CCAA-F265-3147-BD6D-840B323699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A0B4948-3C3D-484C-89E4-8130DD996E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2B83D7-FC1B-D84E-B233-C4EB36E936FA}" type="datetimeFigureOut">
              <a:rPr kumimoji="1" lang="ja-JP" altLang="en-US" smtClean="0"/>
              <a:t>2020/12/31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0A0E090-B261-C54C-978A-867A33BFCA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DA3C175-5229-C24D-BE75-F4DF609DA0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D7AB08-6797-ED47-BD78-8074F74F05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87830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A1157105-FA48-9948-BF4A-80648C8675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1640" y="558127"/>
            <a:ext cx="4869714" cy="4869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11396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2086</TotalTime>
  <Words>0</Words>
  <Application>Microsoft Macintosh PowerPoint</Application>
  <PresentationFormat>ワイド画面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腹膜中皮腫</dc:title>
  <dc:creator>北台 留衣</dc:creator>
  <cp:lastModifiedBy>北台 留衣</cp:lastModifiedBy>
  <cp:revision>79</cp:revision>
  <dcterms:created xsi:type="dcterms:W3CDTF">2020-02-06T14:57:33Z</dcterms:created>
  <dcterms:modified xsi:type="dcterms:W3CDTF">2020-12-31T13:41:15Z</dcterms:modified>
</cp:coreProperties>
</file>