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rts/chart1.xml" ContentType="application/vnd.openxmlformats-officedocument.drawingml.char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1" autoAdjust="0"/>
    <p:restoredTop sz="94660"/>
  </p:normalViewPr>
  <p:slideViewPr>
    <p:cSldViewPr snapToGrid="0">
      <p:cViewPr varScale="1">
        <p:scale>
          <a:sx n="75" d="100"/>
          <a:sy n="75" d="100"/>
        </p:scale>
        <p:origin x="1138" y="43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______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ja-JP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系列 1</c:v>
                </c:pt>
              </c:strCache>
            </c:strRef>
          </c:tx>
          <c:spPr>
            <a:solidFill>
              <a:srgbClr val="000000"/>
            </a:solidFill>
            <a:ln>
              <a:solidFill>
                <a:srgbClr val="000000"/>
              </a:solidFill>
            </a:ln>
            <a:effectLst/>
          </c:spPr>
          <c:invertIfNegative val="0"/>
          <c:cat>
            <c:strRef>
              <c:f>Sheet1!$A$2:$A$3</c:f>
              <c:strCache>
                <c:ptCount val="2"/>
                <c:pt idx="0">
                  <c:v>ME</c:v>
                </c:pt>
                <c:pt idx="1">
                  <c:v>IE</c:v>
                </c:pt>
              </c:strCache>
            </c:strRef>
          </c:cat>
          <c:val>
            <c:numRef>
              <c:f>Sheet1!$B$2:$B$3</c:f>
              <c:numCache>
                <c:formatCode>General</c:formatCode>
                <c:ptCount val="2"/>
              </c:numCache>
            </c:numRef>
          </c:val>
          <c:extLst>
            <c:ext xmlns:c16="http://schemas.microsoft.com/office/drawing/2014/chart" uri="{C3380CC4-5D6E-409C-BE32-E72D297353CC}">
              <c16:uniqueId val="{00000000-F603-4B84-9E9E-8E8A567CE999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系列 2</c:v>
                </c:pt>
              </c:strCache>
            </c:strRef>
          </c:tx>
          <c:spPr>
            <a:solidFill>
              <a:srgbClr val="FFFFFF"/>
            </a:solidFill>
            <a:ln>
              <a:solidFill>
                <a:srgbClr val="000000"/>
              </a:solidFill>
            </a:ln>
            <a:effectLst/>
          </c:spPr>
          <c:invertIfNegative val="0"/>
          <c:errBars>
            <c:errBarType val="both"/>
            <c:errValType val="cust"/>
            <c:noEndCap val="0"/>
            <c:plus>
              <c:numRef>
                <c:f>Sheet1!$I$2:$I$5</c:f>
                <c:numCache>
                  <c:formatCode>General</c:formatCode>
                  <c:ptCount val="4"/>
                  <c:pt idx="0">
                    <c:v>13.344479380000001</c:v>
                  </c:pt>
                  <c:pt idx="1">
                    <c:v>3.9088839699999998</c:v>
                  </c:pt>
                </c:numCache>
              </c:numRef>
            </c:plus>
            <c:minus>
              <c:numRef>
                <c:f>Sheet1!$I$2:$I$5</c:f>
                <c:numCache>
                  <c:formatCode>General</c:formatCode>
                  <c:ptCount val="4"/>
                  <c:pt idx="0">
                    <c:v>13.344479380000001</c:v>
                  </c:pt>
                  <c:pt idx="1">
                    <c:v>3.9088839699999998</c:v>
                  </c:pt>
                </c:numCache>
              </c:numRef>
            </c:minus>
            <c:spPr>
              <a:noFill/>
              <a:ln w="9525" cap="flat" cmpd="sng" algn="ctr">
                <a:solidFill>
                  <a:schemeClr val="tx1">
                    <a:lumMod val="65000"/>
                    <a:lumOff val="35000"/>
                  </a:schemeClr>
                </a:solidFill>
                <a:round/>
              </a:ln>
              <a:effectLst/>
            </c:spPr>
          </c:errBars>
          <c:cat>
            <c:strRef>
              <c:f>Sheet1!$A$2:$A$3</c:f>
              <c:strCache>
                <c:ptCount val="2"/>
                <c:pt idx="0">
                  <c:v>ME</c:v>
                </c:pt>
                <c:pt idx="1">
                  <c:v>IE</c:v>
                </c:pt>
              </c:strCache>
            </c:strRef>
          </c:cat>
          <c:val>
            <c:numRef>
              <c:f>Sheet1!$C$2:$C$3</c:f>
              <c:numCache>
                <c:formatCode>General</c:formatCode>
                <c:ptCount val="2"/>
                <c:pt idx="0">
                  <c:v>100</c:v>
                </c:pt>
                <c:pt idx="1">
                  <c:v>26.835664335664337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F603-4B84-9E9E-8E8A567CE99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168617088"/>
        <c:axId val="171171840"/>
      </c:barChart>
      <c:catAx>
        <c:axId val="168617088"/>
        <c:scaling>
          <c:orientation val="minMax"/>
        </c:scaling>
        <c:delete val="1"/>
        <c:axPos val="b"/>
        <c:numFmt formatCode="General" sourceLinked="1"/>
        <c:majorTickMark val="none"/>
        <c:minorTickMark val="none"/>
        <c:tickLblPos val="none"/>
        <c:crossAx val="171171840"/>
        <c:crosses val="autoZero"/>
        <c:auto val="1"/>
        <c:lblAlgn val="ctr"/>
        <c:lblOffset val="100"/>
        <c:noMultiLvlLbl val="0"/>
      </c:catAx>
      <c:valAx>
        <c:axId val="171171840"/>
        <c:scaling>
          <c:orientation val="minMax"/>
          <c:max val="120"/>
        </c:scaling>
        <c:delete val="0"/>
        <c:axPos val="l"/>
        <c:majorGridlines>
          <c:spPr>
            <a:ln w="9525" cap="flat" cmpd="sng" algn="ctr">
              <a:solidFill>
                <a:schemeClr val="bg1">
                  <a:lumMod val="75000"/>
                </a:schemeClr>
              </a:solidFill>
              <a:prstDash val="sysDash"/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lang="ja-JP" sz="12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pPr>
            <a:endParaRPr lang="ja-JP"/>
          </a:p>
        </c:txPr>
        <c:crossAx val="168617088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ja-JP"/>
    </a:p>
  </c:txPr>
  <c:externalData r:id="rId1">
    <c:autoUpdate val="0"/>
  </c:externalData>
</c:chartSpace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ja-JP" altLang="en-US" smtClean="0"/>
              <a:t>マスター タイトルの書式設定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ja-JP" altLang="en-US" smtClean="0"/>
              <a:t>マスター サブタイトルの書式設定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B5FE24-EF5F-4F8A-A198-62F38E59BF79}" type="datetimeFigureOut">
              <a:rPr kumimoji="1" lang="ja-JP" altLang="en-US" smtClean="0"/>
              <a:t>2020/12/11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508017-1601-407F-BB48-E077B17D8AE8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76257411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B5FE24-EF5F-4F8A-A198-62F38E59BF79}" type="datetimeFigureOut">
              <a:rPr kumimoji="1" lang="ja-JP" altLang="en-US" smtClean="0"/>
              <a:t>2020/12/11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508017-1601-407F-BB48-E077B17D8AE8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0657401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ja-JP" altLang="en-US" smtClean="0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B5FE24-EF5F-4F8A-A198-62F38E59BF79}" type="datetimeFigureOut">
              <a:rPr kumimoji="1" lang="ja-JP" altLang="en-US" smtClean="0"/>
              <a:t>2020/12/11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508017-1601-407F-BB48-E077B17D8AE8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16235642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B5FE24-EF5F-4F8A-A198-62F38E59BF79}" type="datetimeFigureOut">
              <a:rPr kumimoji="1" lang="ja-JP" altLang="en-US" smtClean="0"/>
              <a:t>2020/12/11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508017-1601-407F-BB48-E077B17D8AE8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23220200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B5FE24-EF5F-4F8A-A198-62F38E59BF79}" type="datetimeFigureOut">
              <a:rPr kumimoji="1" lang="ja-JP" altLang="en-US" smtClean="0"/>
              <a:t>2020/12/11</a:t>
            </a:fld>
            <a:endParaRPr kumimoji="1" lang="ja-JP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508017-1601-407F-BB48-E077B17D8AE8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25161409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B5FE24-EF5F-4F8A-A198-62F38E59BF79}" type="datetimeFigureOut">
              <a:rPr kumimoji="1" lang="ja-JP" altLang="en-US" smtClean="0"/>
              <a:t>2020/12/11</a:t>
            </a:fld>
            <a:endParaRPr kumimoji="1" lang="ja-JP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508017-1601-407F-BB48-E077B17D8AE8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09449923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B5FE24-EF5F-4F8A-A198-62F38E59BF79}" type="datetimeFigureOut">
              <a:rPr kumimoji="1" lang="ja-JP" altLang="en-US" smtClean="0"/>
              <a:t>2020/12/11</a:t>
            </a:fld>
            <a:endParaRPr kumimoji="1" lang="ja-JP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508017-1601-407F-BB48-E077B17D8AE8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79582073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&#10;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 smtClean="0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B5FE24-EF5F-4F8A-A198-62F38E59BF79}" type="datetimeFigureOut">
              <a:rPr kumimoji="1" lang="ja-JP" altLang="en-US" smtClean="0"/>
              <a:t>2020/12/11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508017-1601-407F-BB48-E077B17D8AE8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96848597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 smtClean="0"/>
              <a:t>マスター タイトルの書式設定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ja-JP" altLang="en-US" smtClean="0"/>
              <a:t>図を追加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B5FE24-EF5F-4F8A-A198-62F38E59BF79}" type="datetimeFigureOut">
              <a:rPr kumimoji="1" lang="ja-JP" altLang="en-US" smtClean="0"/>
              <a:t>2020/12/11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508017-1601-407F-BB48-E077B17D8AE8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9605731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B5FE24-EF5F-4F8A-A198-62F38E59BF79}" type="datetimeFigureOut">
              <a:rPr kumimoji="1" lang="ja-JP" altLang="en-US" smtClean="0"/>
              <a:t>2020/12/11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508017-1601-407F-BB48-E077B17D8AE8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52375905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ja-JP" altLang="en-US" smtClean="0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B5FE24-EF5F-4F8A-A198-62F38E59BF79}" type="datetimeFigureOut">
              <a:rPr kumimoji="1" lang="ja-JP" altLang="en-US" smtClean="0"/>
              <a:t>2020/12/11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508017-1601-407F-BB48-E077B17D8AE8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91436207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ja-JP" altLang="en-US" smtClean="0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B5FE24-EF5F-4F8A-A198-62F38E59BF79}" type="datetimeFigureOut">
              <a:rPr kumimoji="1" lang="ja-JP" altLang="en-US" smtClean="0"/>
              <a:t>2020/12/11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C508017-1601-407F-BB48-E077B17D8AE8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41046279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kumimoji="1"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kumimoji="1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グラフ 3"/>
          <p:cNvGraphicFramePr/>
          <p:nvPr>
            <p:extLst>
              <p:ext uri="{D42A27DB-BD31-4B8C-83A1-F6EECF244321}">
                <p14:modId xmlns:p14="http://schemas.microsoft.com/office/powerpoint/2010/main" val="2078668500"/>
              </p:ext>
            </p:extLst>
          </p:nvPr>
        </p:nvGraphicFramePr>
        <p:xfrm>
          <a:off x="3157397" y="2305808"/>
          <a:ext cx="3096000" cy="25200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5" name="テキスト ボックス 4"/>
          <p:cNvSpPr txBox="1"/>
          <p:nvPr/>
        </p:nvSpPr>
        <p:spPr>
          <a:xfrm>
            <a:off x="5085779" y="3212878"/>
            <a:ext cx="966931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75000"/>
              </a:lnSpc>
            </a:pPr>
            <a:r>
              <a:rPr lang="en-US" altLang="ja-JP" sz="1200" dirty="0">
                <a:latin typeface="Arial" panose="020B0604020202020204" pitchFamily="34" charset="0"/>
                <a:cs typeface="Arial" panose="020B0604020202020204" pitchFamily="34" charset="0"/>
              </a:rPr>
              <a:t>Bar = ±SD</a:t>
            </a:r>
          </a:p>
        </p:txBody>
      </p:sp>
      <p:sp>
        <p:nvSpPr>
          <p:cNvPr id="6" name="テキスト ボックス 5"/>
          <p:cNvSpPr txBox="1"/>
          <p:nvPr/>
        </p:nvSpPr>
        <p:spPr>
          <a:xfrm>
            <a:off x="4915946" y="4696622"/>
            <a:ext cx="1239442" cy="24006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>
              <a:lnSpc>
                <a:spcPct val="80000"/>
              </a:lnSpc>
            </a:pPr>
            <a:r>
              <a:rPr lang="en-US" altLang="ja-JP" sz="1200" dirty="0">
                <a:latin typeface="Arial" panose="020B0604020202020204" pitchFamily="34" charset="0"/>
                <a:cs typeface="Arial" panose="020B0604020202020204" pitchFamily="34" charset="0"/>
              </a:rPr>
              <a:t>Coker319-</a:t>
            </a:r>
            <a:r>
              <a:rPr lang="en-US" altLang="ja-JP" sz="1200" i="1" dirty="0">
                <a:latin typeface="Arial" panose="020B0604020202020204" pitchFamily="34" charset="0"/>
                <a:cs typeface="Arial" panose="020B0604020202020204" pitchFamily="34" charset="0"/>
              </a:rPr>
              <a:t>bl1-1</a:t>
            </a:r>
          </a:p>
        </p:txBody>
      </p:sp>
      <p:sp>
        <p:nvSpPr>
          <p:cNvPr id="7" name="テキスト ボックス 6"/>
          <p:cNvSpPr txBox="1"/>
          <p:nvPr/>
        </p:nvSpPr>
        <p:spPr>
          <a:xfrm>
            <a:off x="2890604" y="2121718"/>
            <a:ext cx="323165" cy="2753318"/>
          </a:xfrm>
          <a:prstGeom prst="rect">
            <a:avLst/>
          </a:prstGeom>
          <a:noFill/>
        </p:spPr>
        <p:txBody>
          <a:bodyPr vert="vert270" wrap="none" rtlCol="0">
            <a:spAutoFit/>
          </a:bodyPr>
          <a:lstStyle/>
          <a:p>
            <a:pPr>
              <a:lnSpc>
                <a:spcPct val="75000"/>
              </a:lnSpc>
            </a:pPr>
            <a:r>
              <a:rPr lang="en-US" altLang="ja-JP" sz="1200" dirty="0">
                <a:latin typeface="Arial" panose="020B0604020202020204" pitchFamily="34" charset="0"/>
                <a:cs typeface="Arial" panose="020B0604020202020204" pitchFamily="34" charset="0"/>
              </a:rPr>
              <a:t>Number of flowers relative to Coker319</a:t>
            </a:r>
          </a:p>
        </p:txBody>
      </p:sp>
      <p:sp>
        <p:nvSpPr>
          <p:cNvPr id="8" name="テキスト ボックス 7"/>
          <p:cNvSpPr txBox="1"/>
          <p:nvPr/>
        </p:nvSpPr>
        <p:spPr>
          <a:xfrm>
            <a:off x="3920667" y="4696622"/>
            <a:ext cx="848309" cy="24006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>
              <a:lnSpc>
                <a:spcPct val="80000"/>
              </a:lnSpc>
            </a:pPr>
            <a:r>
              <a:rPr lang="en-US" altLang="ja-JP" sz="1200" dirty="0">
                <a:latin typeface="Arial" panose="020B0604020202020204" pitchFamily="34" charset="0"/>
                <a:cs typeface="Arial" panose="020B0604020202020204" pitchFamily="34" charset="0"/>
              </a:rPr>
              <a:t>Coker319</a:t>
            </a:r>
            <a:endParaRPr lang="en-US" altLang="ja-JP" sz="1200" i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" name="右大かっこ 8"/>
          <p:cNvSpPr/>
          <p:nvPr/>
        </p:nvSpPr>
        <p:spPr>
          <a:xfrm rot="16200000">
            <a:off x="4754186" y="1850313"/>
            <a:ext cx="144000" cy="1188000"/>
          </a:xfrm>
          <a:prstGeom prst="rightBracket">
            <a:avLst/>
          </a:prstGeom>
          <a:ln>
            <a:solidFill>
              <a:srgbClr val="0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0" name="テキスト ボックス 9"/>
          <p:cNvSpPr txBox="1"/>
          <p:nvPr/>
        </p:nvSpPr>
        <p:spPr>
          <a:xfrm>
            <a:off x="4635057" y="2218844"/>
            <a:ext cx="344966" cy="27751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75000"/>
              </a:lnSpc>
            </a:pPr>
            <a:r>
              <a:rPr lang="en-US" altLang="ja-JP" sz="1600" dirty="0"/>
              <a:t>**</a:t>
            </a:r>
          </a:p>
        </p:txBody>
      </p:sp>
      <p:sp>
        <p:nvSpPr>
          <p:cNvPr id="11" name="テキスト ボックス 10">
            <a:extLst>
              <a:ext uri="{FF2B5EF4-FFF2-40B4-BE49-F238E27FC236}">
                <a16:creationId xmlns:a16="http://schemas.microsoft.com/office/drawing/2014/main" id="{C8C3BEDC-71F3-49E9-8F1D-FE62B5942764}"/>
              </a:ext>
            </a:extLst>
          </p:cNvPr>
          <p:cNvSpPr txBox="1"/>
          <p:nvPr/>
        </p:nvSpPr>
        <p:spPr>
          <a:xfrm>
            <a:off x="3124483" y="1994135"/>
            <a:ext cx="516247" cy="276999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l"/>
            <a:r>
              <a:rPr lang="ja-JP" altLang="en-US" sz="1200">
                <a:latin typeface="Arial"/>
                <a:ea typeface="游ゴシック"/>
                <a:cs typeface="Arial"/>
              </a:rPr>
              <a:t>(%)</a:t>
            </a:r>
            <a:endParaRPr lang="ja-JP" altLang="en-US" sz="1200" dirty="0">
              <a:latin typeface="Arial"/>
              <a:ea typeface="游ゴシック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313667944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テーマ">
  <a:themeElements>
    <a:clrScheme name="Office テーマ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テーマ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テーマ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0</TotalTime>
  <Words>16</Words>
  <Application>Microsoft Office PowerPoint</Application>
  <PresentationFormat>画面に合わせる (4:3)</PresentationFormat>
  <Paragraphs>6</Paragraphs>
  <Slides>1</Slides>
  <Notes>0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5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1</vt:i4>
      </vt:variant>
    </vt:vector>
  </HeadingPairs>
  <TitlesOfParts>
    <vt:vector size="7" baseType="lpstr">
      <vt:lpstr>游ゴシック</vt:lpstr>
      <vt:lpstr>游ゴシック Light</vt:lpstr>
      <vt:lpstr>Arial</vt:lpstr>
      <vt:lpstr>Calibri</vt:lpstr>
      <vt:lpstr>Calibri Light</vt:lpstr>
      <vt:lpstr>Office テーマ</vt:lpstr>
      <vt:lpstr>PowerPoint プレゼンテーション</vt:lpstr>
    </vt:vector>
  </TitlesOfParts>
  <Company>Japan Tobacco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プレゼンテーション</dc:title>
  <dc:creator>Hamano, Kaori</dc:creator>
  <cp:lastModifiedBy>Hamano, Kaori</cp:lastModifiedBy>
  <cp:revision>1</cp:revision>
  <dcterms:created xsi:type="dcterms:W3CDTF">2020-12-11T02:18:59Z</dcterms:created>
  <dcterms:modified xsi:type="dcterms:W3CDTF">2020-12-11T02:19:59Z</dcterms:modified>
</cp:coreProperties>
</file>