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1" autoAdjust="0"/>
    <p:restoredTop sz="94660"/>
  </p:normalViewPr>
  <p:slideViewPr>
    <p:cSldViewPr snapToGrid="0">
      <p:cViewPr varScale="1">
        <p:scale>
          <a:sx n="75" d="100"/>
          <a:sy n="75" d="100"/>
        </p:scale>
        <p:origin x="1138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__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000000"/>
            </a:solidFill>
            <a:ln>
              <a:solidFill>
                <a:srgbClr val="000000"/>
              </a:solidFill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ME</c:v>
                </c:pt>
                <c:pt idx="1">
                  <c:v>IE</c:v>
                </c:pt>
                <c:pt idx="2">
                  <c:v>ZG</c:v>
                </c:pt>
                <c:pt idx="3">
                  <c:v>NG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0-5FDE-4643-854E-4B223A15676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FFFFFF"/>
            </a:solidFill>
            <a:ln>
              <a:solidFill>
                <a:srgbClr val="000000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Sheet1!$I$2:$I$5</c:f>
                <c:numCache>
                  <c:formatCode>General</c:formatCode>
                  <c:ptCount val="4"/>
                  <c:pt idx="0">
                    <c:v>17</c:v>
                  </c:pt>
                  <c:pt idx="1">
                    <c:v>24</c:v>
                  </c:pt>
                  <c:pt idx="2">
                    <c:v>15</c:v>
                  </c:pt>
                  <c:pt idx="3">
                    <c:v>12</c:v>
                  </c:pt>
                </c:numCache>
              </c:numRef>
            </c:plus>
            <c:minus>
              <c:numRef>
                <c:f>Sheet1!$I$2:$I$5</c:f>
                <c:numCache>
                  <c:formatCode>General</c:formatCode>
                  <c:ptCount val="4"/>
                  <c:pt idx="0">
                    <c:v>17</c:v>
                  </c:pt>
                  <c:pt idx="1">
                    <c:v>24</c:v>
                  </c:pt>
                  <c:pt idx="2">
                    <c:v>15</c:v>
                  </c:pt>
                  <c:pt idx="3">
                    <c:v>12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Sheet1!$A$2:$A$5</c:f>
              <c:strCache>
                <c:ptCount val="4"/>
                <c:pt idx="0">
                  <c:v>ME</c:v>
                </c:pt>
                <c:pt idx="1">
                  <c:v>IE</c:v>
                </c:pt>
                <c:pt idx="2">
                  <c:v>ZG</c:v>
                </c:pt>
                <c:pt idx="3">
                  <c:v>NG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100</c:v>
                </c:pt>
                <c:pt idx="1">
                  <c:v>72</c:v>
                </c:pt>
                <c:pt idx="2">
                  <c:v>55</c:v>
                </c:pt>
                <c:pt idx="3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FDE-4643-854E-4B223A1567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8581760"/>
        <c:axId val="168599936"/>
      </c:barChart>
      <c:catAx>
        <c:axId val="16858176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one"/>
        <c:crossAx val="168599936"/>
        <c:crosses val="autoZero"/>
        <c:auto val="1"/>
        <c:lblAlgn val="ctr"/>
        <c:lblOffset val="100"/>
        <c:noMultiLvlLbl val="0"/>
      </c:catAx>
      <c:valAx>
        <c:axId val="168599936"/>
        <c:scaling>
          <c:orientation val="minMax"/>
          <c:max val="120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sys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1685817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37514-227C-4A0A-906A-52A8C71E2EBB}" type="datetimeFigureOut">
              <a:rPr kumimoji="1" lang="ja-JP" altLang="en-US" smtClean="0"/>
              <a:t>2020/12/11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82FDF-5392-4A76-93EE-95248552D1D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63044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37514-227C-4A0A-906A-52A8C71E2EBB}" type="datetimeFigureOut">
              <a:rPr kumimoji="1" lang="ja-JP" altLang="en-US" smtClean="0"/>
              <a:t>2020/12/11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82FDF-5392-4A76-93EE-95248552D1D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891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37514-227C-4A0A-906A-52A8C71E2EBB}" type="datetimeFigureOut">
              <a:rPr kumimoji="1" lang="ja-JP" altLang="en-US" smtClean="0"/>
              <a:t>2020/12/11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82FDF-5392-4A76-93EE-95248552D1D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48773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37514-227C-4A0A-906A-52A8C71E2EBB}" type="datetimeFigureOut">
              <a:rPr kumimoji="1" lang="ja-JP" altLang="en-US" smtClean="0"/>
              <a:t>2020/12/11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82FDF-5392-4A76-93EE-95248552D1D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14097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37514-227C-4A0A-906A-52A8C71E2EBB}" type="datetimeFigureOut">
              <a:rPr kumimoji="1" lang="ja-JP" altLang="en-US" smtClean="0"/>
              <a:t>2020/12/11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82FDF-5392-4A76-93EE-95248552D1D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14303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37514-227C-4A0A-906A-52A8C71E2EBB}" type="datetimeFigureOut">
              <a:rPr kumimoji="1" lang="ja-JP" altLang="en-US" smtClean="0"/>
              <a:t>2020/12/11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82FDF-5392-4A76-93EE-95248552D1D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27264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37514-227C-4A0A-906A-52A8C71E2EBB}" type="datetimeFigureOut">
              <a:rPr kumimoji="1" lang="ja-JP" altLang="en-US" smtClean="0"/>
              <a:t>2020/12/11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82FDF-5392-4A76-93EE-95248552D1D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76990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37514-227C-4A0A-906A-52A8C71E2EBB}" type="datetimeFigureOut">
              <a:rPr kumimoji="1" lang="ja-JP" altLang="en-US" smtClean="0"/>
              <a:t>2020/12/11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82FDF-5392-4A76-93EE-95248552D1D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2120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37514-227C-4A0A-906A-52A8C71E2EBB}" type="datetimeFigureOut">
              <a:rPr kumimoji="1" lang="ja-JP" altLang="en-US" smtClean="0"/>
              <a:t>2020/12/11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82FDF-5392-4A76-93EE-95248552D1D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3184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37514-227C-4A0A-906A-52A8C71E2EBB}" type="datetimeFigureOut">
              <a:rPr kumimoji="1" lang="ja-JP" altLang="en-US" smtClean="0"/>
              <a:t>2020/12/11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82FDF-5392-4A76-93EE-95248552D1D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5486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37514-227C-4A0A-906A-52A8C71E2EBB}" type="datetimeFigureOut">
              <a:rPr kumimoji="1" lang="ja-JP" altLang="en-US" smtClean="0"/>
              <a:t>2020/12/11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82FDF-5392-4A76-93EE-95248552D1D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0454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37514-227C-4A0A-906A-52A8C71E2EBB}" type="datetimeFigureOut">
              <a:rPr kumimoji="1" lang="ja-JP" altLang="en-US" smtClean="0"/>
              <a:t>2020/12/11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982FDF-5392-4A76-93EE-95248552D1D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782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グラフ 3"/>
          <p:cNvGraphicFramePr/>
          <p:nvPr>
            <p:extLst>
              <p:ext uri="{D42A27DB-BD31-4B8C-83A1-F6EECF244321}">
                <p14:modId xmlns:p14="http://schemas.microsoft.com/office/powerpoint/2010/main" val="1349296594"/>
              </p:ext>
            </p:extLst>
          </p:nvPr>
        </p:nvGraphicFramePr>
        <p:xfrm>
          <a:off x="2413317" y="2076855"/>
          <a:ext cx="432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テキスト ボックス 4"/>
          <p:cNvSpPr txBox="1"/>
          <p:nvPr/>
        </p:nvSpPr>
        <p:spPr>
          <a:xfrm>
            <a:off x="5595738" y="2317717"/>
            <a:ext cx="9669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75000"/>
              </a:lnSpc>
            </a:pPr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Bar = ±SD</a:t>
            </a: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5101248" y="4885684"/>
            <a:ext cx="1146468" cy="2400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Coker319-</a:t>
            </a:r>
            <a:r>
              <a:rPr lang="en-US" altLang="ja-JP" sz="1200" i="1" dirty="0">
                <a:latin typeface="Arial" panose="020B0604020202020204" pitchFamily="34" charset="0"/>
                <a:cs typeface="Arial" panose="020B0604020202020204" pitchFamily="34" charset="0"/>
              </a:rPr>
              <a:t>ls-1</a:t>
            </a: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2146525" y="1708787"/>
            <a:ext cx="323165" cy="3432991"/>
          </a:xfrm>
          <a:prstGeom prst="rect">
            <a:avLst/>
          </a:prstGeom>
          <a:noFill/>
        </p:spPr>
        <p:txBody>
          <a:bodyPr vert="vert270" wrap="none" lIns="91440" tIns="45720" rIns="91440" bIns="45720" rtlCol="0" anchor="t">
            <a:spAutoFit/>
          </a:bodyPr>
          <a:lstStyle/>
          <a:p>
            <a:pPr>
              <a:lnSpc>
                <a:spcPct val="75000"/>
              </a:lnSpc>
            </a:pPr>
            <a:r>
              <a:rPr lang="en-US" altLang="ja-JP" sz="1200" dirty="0">
                <a:latin typeface="Arial"/>
                <a:ea typeface="游ゴシック"/>
                <a:cs typeface="Arial"/>
              </a:rPr>
              <a:t>Seed yield per seed capsule relative to Coker319</a:t>
            </a:r>
            <a:endParaRPr lang="en-US" altLang="ja-JP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2935336" y="4436002"/>
            <a:ext cx="872355" cy="3877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Natural</a:t>
            </a:r>
          </a:p>
          <a:p>
            <a:pPr algn="ctr">
              <a:lnSpc>
                <a:spcPct val="80000"/>
              </a:lnSpc>
            </a:pPr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pollination</a:t>
            </a:r>
            <a:endParaRPr lang="en-US" altLang="ja-JP" sz="12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4762090" y="4436002"/>
            <a:ext cx="872355" cy="3877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Hand</a:t>
            </a:r>
          </a:p>
          <a:p>
            <a:pPr algn="ctr">
              <a:lnSpc>
                <a:spcPct val="80000"/>
              </a:lnSpc>
            </a:pPr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pollination</a:t>
            </a:r>
            <a:endParaRPr lang="en-US" altLang="ja-JP" sz="12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5687826" y="4436002"/>
            <a:ext cx="872355" cy="3877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Natural</a:t>
            </a:r>
          </a:p>
          <a:p>
            <a:pPr algn="ctr">
              <a:lnSpc>
                <a:spcPct val="80000"/>
              </a:lnSpc>
            </a:pPr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pollination</a:t>
            </a:r>
            <a:endParaRPr lang="en-US" altLang="ja-JP" sz="12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2907264" y="4885684"/>
            <a:ext cx="848309" cy="2400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Coker319</a:t>
            </a:r>
            <a:endParaRPr lang="en-US" altLang="ja-JP" sz="12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3850066" y="4436002"/>
            <a:ext cx="872355" cy="3877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Natural</a:t>
            </a:r>
          </a:p>
          <a:p>
            <a:pPr algn="ctr">
              <a:lnSpc>
                <a:spcPct val="80000"/>
              </a:lnSpc>
            </a:pPr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pollination</a:t>
            </a:r>
            <a:endParaRPr lang="en-US" altLang="ja-JP" sz="12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3678834" y="4885684"/>
            <a:ext cx="1257075" cy="2400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Coker319</a:t>
            </a:r>
            <a:r>
              <a:rPr lang="en-US" altLang="ja-JP" sz="1200" i="1" dirty="0">
                <a:latin typeface="Arial" panose="020B0604020202020204" pitchFamily="34" charset="0"/>
                <a:cs typeface="Arial" panose="020B0604020202020204" pitchFamily="34" charset="0"/>
              </a:rPr>
              <a:t>-Bl1-1</a:t>
            </a:r>
          </a:p>
        </p:txBody>
      </p:sp>
      <p:sp>
        <p:nvSpPr>
          <p:cNvPr id="14" name="右大かっこ 13"/>
          <p:cNvSpPr/>
          <p:nvPr/>
        </p:nvSpPr>
        <p:spPr>
          <a:xfrm rot="16200000">
            <a:off x="5585321" y="2541328"/>
            <a:ext cx="144000" cy="936000"/>
          </a:xfrm>
          <a:prstGeom prst="rightBracke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5484838" y="2797307"/>
            <a:ext cx="3802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75000"/>
              </a:lnSpc>
            </a:pPr>
            <a:r>
              <a:rPr lang="en-US" altLang="ja-JP" sz="1600" dirty="0"/>
              <a:t>**</a:t>
            </a:r>
          </a:p>
        </p:txBody>
      </p:sp>
      <p:sp>
        <p:nvSpPr>
          <p:cNvPr id="16" name="右大かっこ 15"/>
          <p:cNvSpPr/>
          <p:nvPr/>
        </p:nvSpPr>
        <p:spPr>
          <a:xfrm rot="16200000">
            <a:off x="3726653" y="1657168"/>
            <a:ext cx="144000" cy="936000"/>
          </a:xfrm>
          <a:prstGeom prst="rightBracke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3626170" y="1899700"/>
            <a:ext cx="3802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75000"/>
              </a:lnSpc>
            </a:pPr>
            <a:r>
              <a:rPr lang="en-US" altLang="ja-JP" sz="1600" dirty="0"/>
              <a:t>**</a:t>
            </a:r>
          </a:p>
        </p:txBody>
      </p:sp>
      <p:sp>
        <p:nvSpPr>
          <p:cNvPr id="18" name="右大かっこ 17"/>
          <p:cNvSpPr/>
          <p:nvPr/>
        </p:nvSpPr>
        <p:spPr>
          <a:xfrm rot="16200000">
            <a:off x="4661961" y="2075166"/>
            <a:ext cx="144000" cy="936000"/>
          </a:xfrm>
          <a:prstGeom prst="rightBracke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4561478" y="2277357"/>
            <a:ext cx="4667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75000"/>
              </a:lnSpc>
            </a:pPr>
            <a:r>
              <a:rPr lang="en-US" altLang="ja-JP" sz="1600" dirty="0"/>
              <a:t>NS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674A8E53-49BD-49E9-A1DC-B83385A51655}"/>
              </a:ext>
            </a:extLst>
          </p:cNvPr>
          <p:cNvSpPr txBox="1"/>
          <p:nvPr/>
        </p:nvSpPr>
        <p:spPr>
          <a:xfrm>
            <a:off x="2401924" y="1712505"/>
            <a:ext cx="516247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sz="1200">
                <a:latin typeface="Arial"/>
                <a:ea typeface="游ゴシック"/>
                <a:cs typeface="Arial"/>
              </a:rPr>
              <a:t>(%)</a:t>
            </a:r>
            <a:endParaRPr lang="ja-JP" altLang="en-US" sz="1200" dirty="0">
              <a:latin typeface="Arial"/>
              <a:ea typeface="游ゴシック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909771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29</Words>
  <Application>Microsoft Office PowerPoint</Application>
  <PresentationFormat>画面に合わせる (4:3)</PresentationFormat>
  <Paragraphs>17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游ゴシック</vt:lpstr>
      <vt:lpstr>游ゴシック Light</vt:lpstr>
      <vt:lpstr>Arial</vt:lpstr>
      <vt:lpstr>Calibri</vt:lpstr>
      <vt:lpstr>Calibri Light</vt:lpstr>
      <vt:lpstr>Office テーマ</vt:lpstr>
      <vt:lpstr>PowerPoint プレゼンテーション</vt:lpstr>
    </vt:vector>
  </TitlesOfParts>
  <Company>Japan Tobacco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Hamano, Kaori</dc:creator>
  <cp:lastModifiedBy>Hamano, Kaori</cp:lastModifiedBy>
  <cp:revision>2</cp:revision>
  <dcterms:created xsi:type="dcterms:W3CDTF">2020-12-11T02:17:08Z</dcterms:created>
  <dcterms:modified xsi:type="dcterms:W3CDTF">2020-12-11T02:22:17Z</dcterms:modified>
</cp:coreProperties>
</file>