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313863" cy="12617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27"/>
  </p:normalViewPr>
  <p:slideViewPr>
    <p:cSldViewPr snapToGrid="0" snapToObjects="1">
      <p:cViewPr varScale="1">
        <p:scale>
          <a:sx n="50" d="100"/>
          <a:sy n="50" d="100"/>
        </p:scale>
        <p:origin x="28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40" y="2064940"/>
            <a:ext cx="7916784" cy="4392742"/>
          </a:xfrm>
        </p:spPr>
        <p:txBody>
          <a:bodyPr anchor="b"/>
          <a:lstStyle>
            <a:lvl1pPr algn="ctr">
              <a:defRPr sz="611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4233" y="6627083"/>
            <a:ext cx="6985397" cy="3046295"/>
          </a:xfrm>
        </p:spPr>
        <p:txBody>
          <a:bodyPr/>
          <a:lstStyle>
            <a:lvl1pPr marL="0" indent="0" algn="ctr">
              <a:buNone/>
              <a:defRPr sz="2445"/>
            </a:lvl1pPr>
            <a:lvl2pPr marL="465704" indent="0" algn="ctr">
              <a:buNone/>
              <a:defRPr sz="2037"/>
            </a:lvl2pPr>
            <a:lvl3pPr marL="931408" indent="0" algn="ctr">
              <a:buNone/>
              <a:defRPr sz="1833"/>
            </a:lvl3pPr>
            <a:lvl4pPr marL="1397112" indent="0" algn="ctr">
              <a:buNone/>
              <a:defRPr sz="1630"/>
            </a:lvl4pPr>
            <a:lvl5pPr marL="1862816" indent="0" algn="ctr">
              <a:buNone/>
              <a:defRPr sz="1630"/>
            </a:lvl5pPr>
            <a:lvl6pPr marL="2328520" indent="0" algn="ctr">
              <a:buNone/>
              <a:defRPr sz="1630"/>
            </a:lvl6pPr>
            <a:lvl7pPr marL="2794224" indent="0" algn="ctr">
              <a:buNone/>
              <a:defRPr sz="1630"/>
            </a:lvl7pPr>
            <a:lvl8pPr marL="3259927" indent="0" algn="ctr">
              <a:buNone/>
              <a:defRPr sz="1630"/>
            </a:lvl8pPr>
            <a:lvl9pPr marL="3725631" indent="0" algn="ctr">
              <a:buNone/>
              <a:defRPr sz="163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481A-E6F1-574F-8992-4AE31E6279B5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55A0-07DC-A744-B918-2FCF08D98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45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481A-E6F1-574F-8992-4AE31E6279B5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55A0-07DC-A744-B918-2FCF08D98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35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5234" y="671762"/>
            <a:ext cx="2008302" cy="10692706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329" y="671762"/>
            <a:ext cx="5908482" cy="1069270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481A-E6F1-574F-8992-4AE31E6279B5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55A0-07DC-A744-B918-2FCF08D98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64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481A-E6F1-574F-8992-4AE31E6279B5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55A0-07DC-A744-B918-2FCF08D98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5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478" y="3145604"/>
            <a:ext cx="8033207" cy="5248508"/>
          </a:xfrm>
        </p:spPr>
        <p:txBody>
          <a:bodyPr anchor="b"/>
          <a:lstStyle>
            <a:lvl1pPr>
              <a:defRPr sz="611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478" y="8443765"/>
            <a:ext cx="8033207" cy="2760066"/>
          </a:xfrm>
        </p:spPr>
        <p:txBody>
          <a:bodyPr/>
          <a:lstStyle>
            <a:lvl1pPr marL="0" indent="0">
              <a:buNone/>
              <a:defRPr sz="2445">
                <a:solidFill>
                  <a:schemeClr val="tx1"/>
                </a:solidFill>
              </a:defRPr>
            </a:lvl1pPr>
            <a:lvl2pPr marL="465704" indent="0">
              <a:buNone/>
              <a:defRPr sz="2037">
                <a:solidFill>
                  <a:schemeClr val="tx1">
                    <a:tint val="75000"/>
                  </a:schemeClr>
                </a:solidFill>
              </a:defRPr>
            </a:lvl2pPr>
            <a:lvl3pPr marL="931408" indent="0">
              <a:buNone/>
              <a:defRPr sz="1833">
                <a:solidFill>
                  <a:schemeClr val="tx1">
                    <a:tint val="75000"/>
                  </a:schemeClr>
                </a:solidFill>
              </a:defRPr>
            </a:lvl3pPr>
            <a:lvl4pPr marL="1397112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4pPr>
            <a:lvl5pPr marL="1862816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5pPr>
            <a:lvl6pPr marL="2328520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6pPr>
            <a:lvl7pPr marL="2794224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7pPr>
            <a:lvl8pPr marL="3259927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8pPr>
            <a:lvl9pPr marL="3725631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481A-E6F1-574F-8992-4AE31E6279B5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55A0-07DC-A744-B918-2FCF08D98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445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328" y="3358812"/>
            <a:ext cx="3958392" cy="800565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143" y="3358812"/>
            <a:ext cx="3958392" cy="800565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481A-E6F1-574F-8992-4AE31E6279B5}" type="datetimeFigureOut">
              <a:rPr lang="en-US" smtClean="0"/>
              <a:t>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55A0-07DC-A744-B918-2FCF08D98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659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671765"/>
            <a:ext cx="8033207" cy="24387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1542" y="3093028"/>
            <a:ext cx="3940200" cy="1515846"/>
          </a:xfrm>
        </p:spPr>
        <p:txBody>
          <a:bodyPr anchor="b"/>
          <a:lstStyle>
            <a:lvl1pPr marL="0" indent="0">
              <a:buNone/>
              <a:defRPr sz="2445" b="1"/>
            </a:lvl1pPr>
            <a:lvl2pPr marL="465704" indent="0">
              <a:buNone/>
              <a:defRPr sz="2037" b="1"/>
            </a:lvl2pPr>
            <a:lvl3pPr marL="931408" indent="0">
              <a:buNone/>
              <a:defRPr sz="1833" b="1"/>
            </a:lvl3pPr>
            <a:lvl4pPr marL="1397112" indent="0">
              <a:buNone/>
              <a:defRPr sz="1630" b="1"/>
            </a:lvl4pPr>
            <a:lvl5pPr marL="1862816" indent="0">
              <a:buNone/>
              <a:defRPr sz="1630" b="1"/>
            </a:lvl5pPr>
            <a:lvl6pPr marL="2328520" indent="0">
              <a:buNone/>
              <a:defRPr sz="1630" b="1"/>
            </a:lvl6pPr>
            <a:lvl7pPr marL="2794224" indent="0">
              <a:buNone/>
              <a:defRPr sz="1630" b="1"/>
            </a:lvl7pPr>
            <a:lvl8pPr marL="3259927" indent="0">
              <a:buNone/>
              <a:defRPr sz="1630" b="1"/>
            </a:lvl8pPr>
            <a:lvl9pPr marL="3725631" indent="0">
              <a:buNone/>
              <a:defRPr sz="163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542" y="4608874"/>
            <a:ext cx="3940200" cy="67789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144" y="3093028"/>
            <a:ext cx="3959605" cy="1515846"/>
          </a:xfrm>
        </p:spPr>
        <p:txBody>
          <a:bodyPr anchor="b"/>
          <a:lstStyle>
            <a:lvl1pPr marL="0" indent="0">
              <a:buNone/>
              <a:defRPr sz="2445" b="1"/>
            </a:lvl1pPr>
            <a:lvl2pPr marL="465704" indent="0">
              <a:buNone/>
              <a:defRPr sz="2037" b="1"/>
            </a:lvl2pPr>
            <a:lvl3pPr marL="931408" indent="0">
              <a:buNone/>
              <a:defRPr sz="1833" b="1"/>
            </a:lvl3pPr>
            <a:lvl4pPr marL="1397112" indent="0">
              <a:buNone/>
              <a:defRPr sz="1630" b="1"/>
            </a:lvl4pPr>
            <a:lvl5pPr marL="1862816" indent="0">
              <a:buNone/>
              <a:defRPr sz="1630" b="1"/>
            </a:lvl5pPr>
            <a:lvl6pPr marL="2328520" indent="0">
              <a:buNone/>
              <a:defRPr sz="1630" b="1"/>
            </a:lvl6pPr>
            <a:lvl7pPr marL="2794224" indent="0">
              <a:buNone/>
              <a:defRPr sz="1630" b="1"/>
            </a:lvl7pPr>
            <a:lvl8pPr marL="3259927" indent="0">
              <a:buNone/>
              <a:defRPr sz="1630" b="1"/>
            </a:lvl8pPr>
            <a:lvl9pPr marL="3725631" indent="0">
              <a:buNone/>
              <a:defRPr sz="163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5144" y="4608874"/>
            <a:ext cx="3959605" cy="67789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481A-E6F1-574F-8992-4AE31E6279B5}" type="datetimeFigureOut">
              <a:rPr lang="en-US" smtClean="0"/>
              <a:t>2/26/22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55A0-07DC-A744-B918-2FCF08D98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987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481A-E6F1-574F-8992-4AE31E6279B5}" type="datetimeFigureOut">
              <a:rPr lang="en-US" smtClean="0"/>
              <a:t>2/26/22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55A0-07DC-A744-B918-2FCF08D98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390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481A-E6F1-574F-8992-4AE31E6279B5}" type="datetimeFigureOut">
              <a:rPr lang="en-US" smtClean="0"/>
              <a:t>2/26/22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55A0-07DC-A744-B918-2FCF08D98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79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841163"/>
            <a:ext cx="3003963" cy="2944072"/>
          </a:xfrm>
        </p:spPr>
        <p:txBody>
          <a:bodyPr anchor="b"/>
          <a:lstStyle>
            <a:lvl1pPr>
              <a:defRPr sz="32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9605" y="1816682"/>
            <a:ext cx="4715143" cy="8966567"/>
          </a:xfrm>
        </p:spPr>
        <p:txBody>
          <a:bodyPr/>
          <a:lstStyle>
            <a:lvl1pPr>
              <a:defRPr sz="3260"/>
            </a:lvl1pPr>
            <a:lvl2pPr>
              <a:defRPr sz="2852"/>
            </a:lvl2pPr>
            <a:lvl3pPr>
              <a:defRPr sz="2445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541" y="3785235"/>
            <a:ext cx="3003963" cy="7012616"/>
          </a:xfrm>
        </p:spPr>
        <p:txBody>
          <a:bodyPr/>
          <a:lstStyle>
            <a:lvl1pPr marL="0" indent="0">
              <a:buNone/>
              <a:defRPr sz="1630"/>
            </a:lvl1pPr>
            <a:lvl2pPr marL="465704" indent="0">
              <a:buNone/>
              <a:defRPr sz="1426"/>
            </a:lvl2pPr>
            <a:lvl3pPr marL="931408" indent="0">
              <a:buNone/>
              <a:defRPr sz="1222"/>
            </a:lvl3pPr>
            <a:lvl4pPr marL="1397112" indent="0">
              <a:buNone/>
              <a:defRPr sz="1019"/>
            </a:lvl4pPr>
            <a:lvl5pPr marL="1862816" indent="0">
              <a:buNone/>
              <a:defRPr sz="1019"/>
            </a:lvl5pPr>
            <a:lvl6pPr marL="2328520" indent="0">
              <a:buNone/>
              <a:defRPr sz="1019"/>
            </a:lvl6pPr>
            <a:lvl7pPr marL="2794224" indent="0">
              <a:buNone/>
              <a:defRPr sz="1019"/>
            </a:lvl7pPr>
            <a:lvl8pPr marL="3259927" indent="0">
              <a:buNone/>
              <a:defRPr sz="1019"/>
            </a:lvl8pPr>
            <a:lvl9pPr marL="3725631" indent="0">
              <a:buNone/>
              <a:defRPr sz="101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481A-E6F1-574F-8992-4AE31E6279B5}" type="datetimeFigureOut">
              <a:rPr lang="en-US" smtClean="0"/>
              <a:t>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55A0-07DC-A744-B918-2FCF08D98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016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841163"/>
            <a:ext cx="3003963" cy="2944072"/>
          </a:xfrm>
        </p:spPr>
        <p:txBody>
          <a:bodyPr anchor="b"/>
          <a:lstStyle>
            <a:lvl1pPr>
              <a:defRPr sz="32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59605" y="1816682"/>
            <a:ext cx="4715143" cy="8966567"/>
          </a:xfrm>
        </p:spPr>
        <p:txBody>
          <a:bodyPr anchor="t"/>
          <a:lstStyle>
            <a:lvl1pPr marL="0" indent="0">
              <a:buNone/>
              <a:defRPr sz="3260"/>
            </a:lvl1pPr>
            <a:lvl2pPr marL="465704" indent="0">
              <a:buNone/>
              <a:defRPr sz="2852"/>
            </a:lvl2pPr>
            <a:lvl3pPr marL="931408" indent="0">
              <a:buNone/>
              <a:defRPr sz="2445"/>
            </a:lvl3pPr>
            <a:lvl4pPr marL="1397112" indent="0">
              <a:buNone/>
              <a:defRPr sz="2037"/>
            </a:lvl4pPr>
            <a:lvl5pPr marL="1862816" indent="0">
              <a:buNone/>
              <a:defRPr sz="2037"/>
            </a:lvl5pPr>
            <a:lvl6pPr marL="2328520" indent="0">
              <a:buNone/>
              <a:defRPr sz="2037"/>
            </a:lvl6pPr>
            <a:lvl7pPr marL="2794224" indent="0">
              <a:buNone/>
              <a:defRPr sz="2037"/>
            </a:lvl7pPr>
            <a:lvl8pPr marL="3259927" indent="0">
              <a:buNone/>
              <a:defRPr sz="2037"/>
            </a:lvl8pPr>
            <a:lvl9pPr marL="3725631" indent="0">
              <a:buNone/>
              <a:defRPr sz="2037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541" y="3785235"/>
            <a:ext cx="3003963" cy="7012616"/>
          </a:xfrm>
        </p:spPr>
        <p:txBody>
          <a:bodyPr/>
          <a:lstStyle>
            <a:lvl1pPr marL="0" indent="0">
              <a:buNone/>
              <a:defRPr sz="1630"/>
            </a:lvl1pPr>
            <a:lvl2pPr marL="465704" indent="0">
              <a:buNone/>
              <a:defRPr sz="1426"/>
            </a:lvl2pPr>
            <a:lvl3pPr marL="931408" indent="0">
              <a:buNone/>
              <a:defRPr sz="1222"/>
            </a:lvl3pPr>
            <a:lvl4pPr marL="1397112" indent="0">
              <a:buNone/>
              <a:defRPr sz="1019"/>
            </a:lvl4pPr>
            <a:lvl5pPr marL="1862816" indent="0">
              <a:buNone/>
              <a:defRPr sz="1019"/>
            </a:lvl5pPr>
            <a:lvl6pPr marL="2328520" indent="0">
              <a:buNone/>
              <a:defRPr sz="1019"/>
            </a:lvl6pPr>
            <a:lvl7pPr marL="2794224" indent="0">
              <a:buNone/>
              <a:defRPr sz="1019"/>
            </a:lvl7pPr>
            <a:lvl8pPr marL="3259927" indent="0">
              <a:buNone/>
              <a:defRPr sz="1019"/>
            </a:lvl8pPr>
            <a:lvl9pPr marL="3725631" indent="0">
              <a:buNone/>
              <a:defRPr sz="101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481A-E6F1-574F-8992-4AE31E6279B5}" type="datetimeFigureOut">
              <a:rPr lang="en-US" smtClean="0"/>
              <a:t>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55A0-07DC-A744-B918-2FCF08D98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0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328" y="671765"/>
            <a:ext cx="8033207" cy="2438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328" y="3358812"/>
            <a:ext cx="8033207" cy="8005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328" y="11694510"/>
            <a:ext cx="2095619" cy="6717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0481A-E6F1-574F-8992-4AE31E6279B5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85217" y="11694510"/>
            <a:ext cx="3143429" cy="6717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7916" y="11694510"/>
            <a:ext cx="2095619" cy="6717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F55A0-07DC-A744-B918-2FCF08D98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87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31408" rtl="0" eaLnBrk="1" latinLnBrk="0" hangingPunct="1">
        <a:lnSpc>
          <a:spcPct val="90000"/>
        </a:lnSpc>
        <a:spcBef>
          <a:spcPct val="0"/>
        </a:spcBef>
        <a:buNone/>
        <a:defRPr sz="44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2852" indent="-232852" algn="l" defTabSz="931408" rtl="0" eaLnBrk="1" latinLnBrk="0" hangingPunct="1">
        <a:lnSpc>
          <a:spcPct val="90000"/>
        </a:lnSpc>
        <a:spcBef>
          <a:spcPts val="1019"/>
        </a:spcBef>
        <a:buFont typeface="Arial" panose="020B0604020202020204" pitchFamily="34" charset="0"/>
        <a:buChar char="•"/>
        <a:defRPr sz="2852" kern="1200">
          <a:solidFill>
            <a:schemeClr val="tx1"/>
          </a:solidFill>
          <a:latin typeface="+mn-lt"/>
          <a:ea typeface="+mn-ea"/>
          <a:cs typeface="+mn-cs"/>
        </a:defRPr>
      </a:lvl1pPr>
      <a:lvl2pPr marL="698556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2445" kern="1200">
          <a:solidFill>
            <a:schemeClr val="tx1"/>
          </a:solidFill>
          <a:latin typeface="+mn-lt"/>
          <a:ea typeface="+mn-ea"/>
          <a:cs typeface="+mn-cs"/>
        </a:defRPr>
      </a:lvl2pPr>
      <a:lvl3pPr marL="1164260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3pPr>
      <a:lvl4pPr marL="1629964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2095668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561372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3027075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492779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958483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704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408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7112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816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520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4224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927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631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tiff"/><Relationship Id="rId3" Type="http://schemas.openxmlformats.org/officeDocument/2006/relationships/image" Target="../media/image2.tiff"/><Relationship Id="rId7" Type="http://schemas.openxmlformats.org/officeDocument/2006/relationships/image" Target="../media/image6.tiff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f"/><Relationship Id="rId11" Type="http://schemas.openxmlformats.org/officeDocument/2006/relationships/image" Target="../media/image10.png"/><Relationship Id="rId5" Type="http://schemas.openxmlformats.org/officeDocument/2006/relationships/image" Target="../media/image4.tif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1" name="Picture 7" descr="Chart, diagram, radar chart&#10;&#10;Description automatically generated">
            <a:extLst>
              <a:ext uri="{FF2B5EF4-FFF2-40B4-BE49-F238E27FC236}">
                <a16:creationId xmlns:a16="http://schemas.microsoft.com/office/drawing/2014/main" id="{5C4AEF6C-EA68-FC4A-9DFF-AF1F6F453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3" r="-8" b="2647"/>
          <a:stretch>
            <a:fillRect/>
          </a:stretch>
        </p:blipFill>
        <p:spPr bwMode="auto">
          <a:xfrm>
            <a:off x="385048" y="146149"/>
            <a:ext cx="3584575" cy="285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8" descr="Chart, radar chart&#10;&#10;Description automatically generated">
            <a:extLst>
              <a:ext uri="{FF2B5EF4-FFF2-40B4-BE49-F238E27FC236}">
                <a16:creationId xmlns:a16="http://schemas.microsoft.com/office/drawing/2014/main" id="{AAB43432-6D2D-AE48-832D-3D183C449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8"/>
          <a:stretch>
            <a:fillRect/>
          </a:stretch>
        </p:blipFill>
        <p:spPr bwMode="auto">
          <a:xfrm>
            <a:off x="473276" y="3165600"/>
            <a:ext cx="2562225" cy="239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9" name="Picture 10" descr="Radar chart&#10;&#10;Description automatically generated">
            <a:extLst>
              <a:ext uri="{FF2B5EF4-FFF2-40B4-BE49-F238E27FC236}">
                <a16:creationId xmlns:a16="http://schemas.microsoft.com/office/drawing/2014/main" id="{D4FF0000-59AE-9E4C-B94A-9A5EE35B6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5" t="5164" r="-11" b="-2"/>
          <a:stretch>
            <a:fillRect/>
          </a:stretch>
        </p:blipFill>
        <p:spPr bwMode="auto">
          <a:xfrm>
            <a:off x="3969623" y="472575"/>
            <a:ext cx="2222500" cy="216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8" name="Picture 15" descr="Chart, radar chart&#10;&#10;Description automatically generated">
            <a:extLst>
              <a:ext uri="{FF2B5EF4-FFF2-40B4-BE49-F238E27FC236}">
                <a16:creationId xmlns:a16="http://schemas.microsoft.com/office/drawing/2014/main" id="{041C84D9-63F5-6444-BEF0-1E21BDF01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362" y="173410"/>
            <a:ext cx="2657475" cy="2697162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 Box 2045973291">
            <a:extLst>
              <a:ext uri="{FF2B5EF4-FFF2-40B4-BE49-F238E27FC236}">
                <a16:creationId xmlns:a16="http://schemas.microsoft.com/office/drawing/2014/main" id="{FFCD2505-A7E2-1840-AF80-17755A170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276" y="167171"/>
            <a:ext cx="260350" cy="2603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Text Box 2045973290">
            <a:extLst>
              <a:ext uri="{FF2B5EF4-FFF2-40B4-BE49-F238E27FC236}">
                <a16:creationId xmlns:a16="http://schemas.microsoft.com/office/drawing/2014/main" id="{C930D373-3AFE-0748-8EB0-3C236BB1C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166" y="3035425"/>
            <a:ext cx="260350" cy="2603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83" name="Picture 3" descr="Chart, radar chart&#10;&#10;Description automatically generated">
            <a:extLst>
              <a:ext uri="{FF2B5EF4-FFF2-40B4-BE49-F238E27FC236}">
                <a16:creationId xmlns:a16="http://schemas.microsoft.com/office/drawing/2014/main" id="{3B0DF65B-51B2-6340-B092-FD8484B19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0" r="8095"/>
          <a:stretch>
            <a:fillRect/>
          </a:stretch>
        </p:blipFill>
        <p:spPr bwMode="auto">
          <a:xfrm>
            <a:off x="6751487" y="3107214"/>
            <a:ext cx="2465224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6" descr="Radar chart&#10;&#10;Description automatically generated with low confidence">
            <a:extLst>
              <a:ext uri="{FF2B5EF4-FFF2-40B4-BE49-F238E27FC236}">
                <a16:creationId xmlns:a16="http://schemas.microsoft.com/office/drawing/2014/main" id="{9F156E85-BB86-F542-9C5F-3E25F8E1E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" r="6326" b="2762"/>
          <a:stretch>
            <a:fillRect/>
          </a:stretch>
        </p:blipFill>
        <p:spPr bwMode="auto">
          <a:xfrm>
            <a:off x="3479154" y="2770871"/>
            <a:ext cx="2922670" cy="234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 Box 2045973289">
            <a:extLst>
              <a:ext uri="{FF2B5EF4-FFF2-40B4-BE49-F238E27FC236}">
                <a16:creationId xmlns:a16="http://schemas.microsoft.com/office/drawing/2014/main" id="{21D0B0DE-EBB3-9A46-8356-2C8693C4F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0401" y="2728009"/>
            <a:ext cx="144771" cy="31417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Text Box 2045973288">
            <a:extLst>
              <a:ext uri="{FF2B5EF4-FFF2-40B4-BE49-F238E27FC236}">
                <a16:creationId xmlns:a16="http://schemas.microsoft.com/office/drawing/2014/main" id="{80F4CCBD-F0CF-0D47-A3E8-F4CB45C3A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0586" y="2803049"/>
            <a:ext cx="260350" cy="2603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Text Box 3075">
            <a:extLst>
              <a:ext uri="{FF2B5EF4-FFF2-40B4-BE49-F238E27FC236}">
                <a16:creationId xmlns:a16="http://schemas.microsoft.com/office/drawing/2014/main" id="{47BECB0F-B4D5-4E43-89E6-83CB3C143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18" y="12186616"/>
            <a:ext cx="4684839" cy="43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Supplementary Figure 5. Upstream regulators </a:t>
            </a: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effectors of PNLA treatment to LPS stimulated </a:t>
            </a: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CD14</a:t>
            </a:r>
            <a:r>
              <a:rPr kumimoji="0" lang="en-US" altLang="en-US" sz="1000" b="1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+</a:t>
            </a: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monocytes.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2C592E-E0BF-F14A-A172-55E575FA505D}"/>
              </a:ext>
            </a:extLst>
          </p:cNvPr>
          <p:cNvSpPr txBox="1"/>
          <p:nvPr/>
        </p:nvSpPr>
        <p:spPr>
          <a:xfrm>
            <a:off x="207418" y="296467"/>
            <a:ext cx="4652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40E491B-1CCB-DE42-90D1-CEA696A1FDED}"/>
              </a:ext>
            </a:extLst>
          </p:cNvPr>
          <p:cNvSpPr txBox="1"/>
          <p:nvPr/>
        </p:nvSpPr>
        <p:spPr>
          <a:xfrm>
            <a:off x="4892257" y="297682"/>
            <a:ext cx="388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</a:t>
            </a:r>
          </a:p>
        </p:txBody>
      </p:sp>
      <p:pic>
        <p:nvPicPr>
          <p:cNvPr id="92" name="Picture 91" descr="Chart, radar chart&#10;&#10;Description automatically generated">
            <a:extLst>
              <a:ext uri="{FF2B5EF4-FFF2-40B4-BE49-F238E27FC236}">
                <a16:creationId xmlns:a16="http://schemas.microsoft.com/office/drawing/2014/main" id="{4D99FDE4-C5A6-F942-91DF-949372CC6C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" t="941" r="6588" b="1945"/>
          <a:stretch/>
        </p:blipFill>
        <p:spPr bwMode="auto">
          <a:xfrm>
            <a:off x="162681" y="5486668"/>
            <a:ext cx="2758125" cy="27540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D8BA5140-2505-E64A-813B-D0FD62BD9366}"/>
              </a:ext>
            </a:extLst>
          </p:cNvPr>
          <p:cNvSpPr txBox="1"/>
          <p:nvPr/>
        </p:nvSpPr>
        <p:spPr>
          <a:xfrm>
            <a:off x="3143021" y="8251926"/>
            <a:ext cx="388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K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B81B928D-2E16-7147-854C-610EAC665CCA}"/>
              </a:ext>
            </a:extLst>
          </p:cNvPr>
          <p:cNvSpPr txBox="1"/>
          <p:nvPr/>
        </p:nvSpPr>
        <p:spPr>
          <a:xfrm>
            <a:off x="3436800" y="5418344"/>
            <a:ext cx="388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5DFC15B-58A7-B04F-9EB8-504B9BD654EB}"/>
              </a:ext>
            </a:extLst>
          </p:cNvPr>
          <p:cNvSpPr txBox="1"/>
          <p:nvPr/>
        </p:nvSpPr>
        <p:spPr>
          <a:xfrm>
            <a:off x="6523962" y="5160983"/>
            <a:ext cx="895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</a:t>
            </a:r>
          </a:p>
        </p:txBody>
      </p:sp>
      <p:pic>
        <p:nvPicPr>
          <p:cNvPr id="96" name="Picture 95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854DF3DC-963C-6B4F-8E87-8CC6B02C72F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" t="3122" r="4113" b="3262"/>
          <a:stretch/>
        </p:blipFill>
        <p:spPr bwMode="auto">
          <a:xfrm>
            <a:off x="3557546" y="5635495"/>
            <a:ext cx="2620577" cy="2823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7" name="Picture 9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854DF3DC-963C-6B4F-8E87-8CC6B02C72F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" t="3122" r="4113" b="3262"/>
          <a:stretch/>
        </p:blipFill>
        <p:spPr bwMode="auto">
          <a:xfrm>
            <a:off x="6373847" y="5608339"/>
            <a:ext cx="2844990" cy="25500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6" name="Picture 115" descr="Chart, radar chart&#10;&#10;Description automatically generated">
            <a:extLst>
              <a:ext uri="{FF2B5EF4-FFF2-40B4-BE49-F238E27FC236}">
                <a16:creationId xmlns:a16="http://schemas.microsoft.com/office/drawing/2014/main" id="{9EF0113C-B803-9549-9028-4347E8712AD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6" t="4852" r="3154" b="3668"/>
          <a:stretch/>
        </p:blipFill>
        <p:spPr bwMode="auto">
          <a:xfrm>
            <a:off x="385048" y="8405814"/>
            <a:ext cx="2828925" cy="26136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7" name="Picture 116" descr="Chart, radar chart&#10;&#10;Description automatically generated">
            <a:extLst>
              <a:ext uri="{FF2B5EF4-FFF2-40B4-BE49-F238E27FC236}">
                <a16:creationId xmlns:a16="http://schemas.microsoft.com/office/drawing/2014/main" id="{E46FEAC8-4561-6648-BC67-E053043962F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2" t="1" r="4602" b="3712"/>
          <a:stretch/>
        </p:blipFill>
        <p:spPr bwMode="auto">
          <a:xfrm>
            <a:off x="3607117" y="8298399"/>
            <a:ext cx="2543175" cy="2334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8" name="Picture 117" descr="Diagram&#10;&#10;Description automatically generated">
            <a:extLst>
              <a:ext uri="{FF2B5EF4-FFF2-40B4-BE49-F238E27FC236}">
                <a16:creationId xmlns:a16="http://schemas.microsoft.com/office/drawing/2014/main" id="{EAD6F2FC-CD45-5442-A73B-2530B0EA191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6" t="1772" r="2925" b="4321"/>
          <a:stretch/>
        </p:blipFill>
        <p:spPr bwMode="auto">
          <a:xfrm>
            <a:off x="6789276" y="8100300"/>
            <a:ext cx="2256155" cy="21761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9" name="Picture 118" descr="Radar chart&#10;&#10;Description automatically generated">
            <a:extLst>
              <a:ext uri="{FF2B5EF4-FFF2-40B4-BE49-F238E27FC236}">
                <a16:creationId xmlns:a16="http://schemas.microsoft.com/office/drawing/2014/main" id="{4C2A1FCE-5493-A440-989C-2A1893EBCE7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6364" t="3292" r="4912" b="4387"/>
          <a:stretch/>
        </p:blipFill>
        <p:spPr bwMode="auto">
          <a:xfrm>
            <a:off x="4681368" y="10666095"/>
            <a:ext cx="1905000" cy="19513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0" name="Picture 119" descr="Chart, radar chart&#10;&#10;Description automatically generated">
            <a:extLst>
              <a:ext uri="{FF2B5EF4-FFF2-40B4-BE49-F238E27FC236}">
                <a16:creationId xmlns:a16="http://schemas.microsoft.com/office/drawing/2014/main" id="{4BA5EAB4-D489-AD4C-A305-A17D17BCA390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7459" r="6258"/>
          <a:stretch/>
        </p:blipFill>
        <p:spPr bwMode="auto">
          <a:xfrm>
            <a:off x="6850290" y="10492685"/>
            <a:ext cx="2256155" cy="19513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id="{D8F26D5A-1F15-F74B-A617-5BA839EAC8D4}"/>
              </a:ext>
            </a:extLst>
          </p:cNvPr>
          <p:cNvSpPr txBox="1"/>
          <p:nvPr/>
        </p:nvSpPr>
        <p:spPr>
          <a:xfrm>
            <a:off x="257434" y="8252550"/>
            <a:ext cx="388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J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35EA965A-071D-624F-8812-3ED57B2685A5}"/>
              </a:ext>
            </a:extLst>
          </p:cNvPr>
          <p:cNvSpPr txBox="1"/>
          <p:nvPr/>
        </p:nvSpPr>
        <p:spPr>
          <a:xfrm>
            <a:off x="457182" y="5332780"/>
            <a:ext cx="388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08F7FB5F-3463-CD4D-84BA-4BD7DF06F4BD}"/>
              </a:ext>
            </a:extLst>
          </p:cNvPr>
          <p:cNvSpPr txBox="1"/>
          <p:nvPr/>
        </p:nvSpPr>
        <p:spPr>
          <a:xfrm>
            <a:off x="6637061" y="8458807"/>
            <a:ext cx="388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A27B43E-480D-2D40-A10F-00FF7834E431}"/>
              </a:ext>
            </a:extLst>
          </p:cNvPr>
          <p:cNvSpPr txBox="1"/>
          <p:nvPr/>
        </p:nvSpPr>
        <p:spPr>
          <a:xfrm>
            <a:off x="4159822" y="10865585"/>
            <a:ext cx="388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CAD04760-38D8-CE47-890C-AF480442AFC7}"/>
              </a:ext>
            </a:extLst>
          </p:cNvPr>
          <p:cNvSpPr txBox="1"/>
          <p:nvPr/>
        </p:nvSpPr>
        <p:spPr>
          <a:xfrm>
            <a:off x="6831530" y="10919320"/>
            <a:ext cx="388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421960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32</Words>
  <Application>Microsoft Macintosh PowerPoint</Application>
  <PresentationFormat>Custom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Rabaa Takala</dc:creator>
  <cp:lastModifiedBy>Rabaa Takala</cp:lastModifiedBy>
  <cp:revision>5</cp:revision>
  <dcterms:created xsi:type="dcterms:W3CDTF">2022-02-10T20:55:02Z</dcterms:created>
  <dcterms:modified xsi:type="dcterms:W3CDTF">2022-02-26T15:09:40Z</dcterms:modified>
</cp:coreProperties>
</file>