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597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56"/>
    <p:restoredTop sz="93626"/>
  </p:normalViewPr>
  <p:slideViewPr>
    <p:cSldViewPr snapToGrid="0" snapToObjects="1">
      <p:cViewPr varScale="1">
        <p:scale>
          <a:sx n="97" d="100"/>
          <a:sy n="97" d="100"/>
        </p:scale>
        <p:origin x="1048" y="184"/>
      </p:cViewPr>
      <p:guideLst>
        <p:guide orient="horz" pos="2160"/>
        <p:guide pos="3120"/>
      </p:guideLst>
    </p:cSldViewPr>
  </p:slideViewPr>
  <p:notesTextViewPr>
    <p:cViewPr>
      <p:scale>
        <a:sx n="160" d="100"/>
        <a:sy n="16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-2598" y="-8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11BD6D0-495E-F940-8277-1D1C35BF40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2F3C54-EF04-D54C-A139-CA57CE66CE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26473-06C0-254F-BCF5-ABA5A8567C8C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D388CF9-1BEC-FB41-A463-192773DC90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D315D6E-CD63-6D41-949A-A31C3B11A9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26678-DD6B-F84F-8020-B1E5EC579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741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11AFD-D816-4C49-968F-F6E61A72781F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6AA37-5283-A44F-AF35-E52A7A98DE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757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93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96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26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257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30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29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755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343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326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753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589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335AD-BCEA-1C4A-9D46-2FEF3B14181E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C81B0-FDCA-1D4D-B5A6-0143EF4A7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76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B959196-947E-4942-96C9-653B0C753CA7}"/>
              </a:ext>
            </a:extLst>
          </p:cNvPr>
          <p:cNvSpPr/>
          <p:nvPr/>
        </p:nvSpPr>
        <p:spPr>
          <a:xfrm>
            <a:off x="1339092" y="586229"/>
            <a:ext cx="6956769" cy="338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600" dirty="0">
                <a:latin typeface="Times New Roman" panose="02020603050405020304" pitchFamily="18" charset="0"/>
                <a:ea typeface="ＭＳ 明朝" charset="-128"/>
                <a:cs typeface="Times New Roman" panose="02020603050405020304" pitchFamily="18" charset="0"/>
              </a:rPr>
              <a:t>Table 2: Comparison of clinicopathologic characteristics between the two groups</a:t>
            </a:r>
            <a:endParaRPr lang="ja-JP" altLang="en-US" sz="1600" dirty="0">
              <a:latin typeface="Times New Roman" panose="02020603050405020304" pitchFamily="18" charset="0"/>
              <a:ea typeface="Osaka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C76BCA9-16E2-1D43-8FE2-5D408374A35F}"/>
              </a:ext>
            </a:extLst>
          </p:cNvPr>
          <p:cNvSpPr/>
          <p:nvPr/>
        </p:nvSpPr>
        <p:spPr>
          <a:xfrm>
            <a:off x="6352685" y="4532742"/>
            <a:ext cx="1425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 (19%)</a:t>
            </a:r>
            <a:endParaRPr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4BE52BC-921A-D74E-989F-13E821461F74}"/>
              </a:ext>
            </a:extLst>
          </p:cNvPr>
          <p:cNvSpPr/>
          <p:nvPr/>
        </p:nvSpPr>
        <p:spPr>
          <a:xfrm>
            <a:off x="4154925" y="4532742"/>
            <a:ext cx="1425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3 (3%)</a:t>
            </a:r>
            <a:endParaRPr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45E65468-6F7D-7C4A-855A-A7D0FDCA4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490" y="4593054"/>
            <a:ext cx="68929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 B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0FD530E-03DA-E342-BC24-DCEACC11E616}"/>
              </a:ext>
            </a:extLst>
          </p:cNvPr>
          <p:cNvSpPr/>
          <p:nvPr/>
        </p:nvSpPr>
        <p:spPr>
          <a:xfrm>
            <a:off x="6352685" y="4938397"/>
            <a:ext cx="1425987" cy="328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 (10%) </a:t>
            </a:r>
            <a:endParaRPr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29554F0-5C79-7848-9647-44B09D5DE797}"/>
              </a:ext>
            </a:extLst>
          </p:cNvPr>
          <p:cNvSpPr/>
          <p:nvPr/>
        </p:nvSpPr>
        <p:spPr>
          <a:xfrm>
            <a:off x="4154925" y="4938397"/>
            <a:ext cx="1425987" cy="328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 (2%) </a:t>
            </a:r>
            <a:endParaRPr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EDB57838-E648-3640-8E6A-33FD18B94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490" y="5002382"/>
            <a:ext cx="645679" cy="2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 C</a:t>
            </a:r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EDCA0C64-F89F-714A-BACE-7F72CBB83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43" y="4173043"/>
            <a:ext cx="312906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Delayed gastric emptying (Grade BC)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31C5EF5-9E72-8D41-B885-C7F8536D3CBD}"/>
              </a:ext>
            </a:extLst>
          </p:cNvPr>
          <p:cNvSpPr/>
          <p:nvPr/>
        </p:nvSpPr>
        <p:spPr>
          <a:xfrm>
            <a:off x="4154925" y="4112729"/>
            <a:ext cx="1425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5 (5%) </a:t>
            </a:r>
            <a:endParaRPr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2CFF2DB-70C5-3547-B254-22786E41ABC2}"/>
              </a:ext>
            </a:extLst>
          </p:cNvPr>
          <p:cNvSpPr/>
          <p:nvPr/>
        </p:nvSpPr>
        <p:spPr>
          <a:xfrm>
            <a:off x="6352685" y="4112729"/>
            <a:ext cx="14259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6 (29%) </a:t>
            </a:r>
            <a:endParaRPr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25">
            <a:extLst>
              <a:ext uri="{FF2B5EF4-FFF2-40B4-BE49-F238E27FC236}">
                <a16:creationId xmlns:a16="http://schemas.microsoft.com/office/drawing/2014/main" id="{F7C28C13-0FD2-7245-8E9F-2F2DF2278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5763" y="4173870"/>
            <a:ext cx="57868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&lt;0.001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1F1F570-2A24-2742-8465-B179DA1DF05C}"/>
              </a:ext>
            </a:extLst>
          </p:cNvPr>
          <p:cNvSpPr/>
          <p:nvPr/>
        </p:nvSpPr>
        <p:spPr>
          <a:xfrm>
            <a:off x="4224966" y="3553756"/>
            <a:ext cx="1285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342900" algn="l"/>
                <a:tab pos="2543651" algn="l"/>
              </a:tabLst>
            </a:pPr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7 (5-28)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961ACB5-F412-AA49-B73D-150B5DAA722B}"/>
              </a:ext>
            </a:extLst>
          </p:cNvPr>
          <p:cNvSpPr/>
          <p:nvPr/>
        </p:nvSpPr>
        <p:spPr>
          <a:xfrm>
            <a:off x="6422727" y="3553756"/>
            <a:ext cx="1285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342900" algn="l"/>
                <a:tab pos="2543651" algn="l"/>
              </a:tabLst>
            </a:pPr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10 (7-27)</a:t>
            </a:r>
          </a:p>
        </p:txBody>
      </p:sp>
      <p:sp>
        <p:nvSpPr>
          <p:cNvPr id="14" name="Rectangle 25">
            <a:extLst>
              <a:ext uri="{FF2B5EF4-FFF2-40B4-BE49-F238E27FC236}">
                <a16:creationId xmlns:a16="http://schemas.microsoft.com/office/drawing/2014/main" id="{7F43E046-18EE-C841-9F0A-ED37142BF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4276" y="3628625"/>
            <a:ext cx="46166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0.002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E517904A-C6F6-8A4A-AAE9-E4460A180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43" y="3628625"/>
            <a:ext cx="262732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Resumption of solid diet (POD)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A60694D-709C-7545-901B-3B17F9B35DE7}"/>
              </a:ext>
            </a:extLst>
          </p:cNvPr>
          <p:cNvSpPr/>
          <p:nvPr/>
        </p:nvSpPr>
        <p:spPr>
          <a:xfrm>
            <a:off x="4224966" y="3022181"/>
            <a:ext cx="1285904" cy="328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342900" algn="l"/>
                <a:tab pos="2543651" algn="l"/>
              </a:tabLst>
            </a:pPr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10 (10%) 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5CF522A-1498-DB40-8A7F-E48EECBAA1AF}"/>
              </a:ext>
            </a:extLst>
          </p:cNvPr>
          <p:cNvSpPr/>
          <p:nvPr/>
        </p:nvSpPr>
        <p:spPr>
          <a:xfrm>
            <a:off x="6422727" y="3022181"/>
            <a:ext cx="1285904" cy="328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342900" algn="l"/>
                <a:tab pos="2543651" algn="l"/>
              </a:tabLst>
            </a:pPr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 (10%) </a:t>
            </a:r>
          </a:p>
        </p:txBody>
      </p:sp>
      <p:sp>
        <p:nvSpPr>
          <p:cNvPr id="18" name="Rectangle 25">
            <a:extLst>
              <a:ext uri="{FF2B5EF4-FFF2-40B4-BE49-F238E27FC236}">
                <a16:creationId xmlns:a16="http://schemas.microsoft.com/office/drawing/2014/main" id="{956D9A9E-9EEC-714E-A5F7-5E080D8F1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4276" y="3097049"/>
            <a:ext cx="46166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0.947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FDB19D70-6D8B-DA44-A334-6B1E9260D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43" y="3097049"/>
            <a:ext cx="164307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Reinsertion of NGT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D1634B1-565A-FD4D-B0C1-E17FDEA0E11F}"/>
              </a:ext>
            </a:extLst>
          </p:cNvPr>
          <p:cNvSpPr/>
          <p:nvPr/>
        </p:nvSpPr>
        <p:spPr>
          <a:xfrm>
            <a:off x="4224966" y="2506941"/>
            <a:ext cx="1285904" cy="328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342900" algn="l"/>
                <a:tab pos="2543651" algn="l"/>
              </a:tabLst>
            </a:pPr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 (0-7)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0110019-846F-1544-9209-02A822B67F91}"/>
              </a:ext>
            </a:extLst>
          </p:cNvPr>
          <p:cNvSpPr/>
          <p:nvPr/>
        </p:nvSpPr>
        <p:spPr>
          <a:xfrm>
            <a:off x="6422727" y="2506941"/>
            <a:ext cx="1285904" cy="328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342900" algn="l"/>
                <a:tab pos="2543651" algn="l"/>
              </a:tabLst>
            </a:pPr>
            <a:r>
              <a:rPr lang="en-US" altLang="ja-JP" sz="16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 (0-5)</a:t>
            </a:r>
          </a:p>
        </p:txBody>
      </p:sp>
      <p:sp>
        <p:nvSpPr>
          <p:cNvPr id="22" name="Rectangle 25">
            <a:extLst>
              <a:ext uri="{FF2B5EF4-FFF2-40B4-BE49-F238E27FC236}">
                <a16:creationId xmlns:a16="http://schemas.microsoft.com/office/drawing/2014/main" id="{2A231D4B-5050-A64F-BE46-B4A6939D6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8881" y="2581808"/>
            <a:ext cx="432455" cy="2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0.068</a:t>
            </a: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0A00EC1B-6588-EB43-9430-CA6588431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43" y="2581808"/>
            <a:ext cx="2760919" cy="2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Interval for removal of NGT (POD)</a:t>
            </a:r>
          </a:p>
        </p:txBody>
      </p:sp>
      <p:sp>
        <p:nvSpPr>
          <p:cNvPr id="24" name="Rectangle 6">
            <a:extLst>
              <a:ext uri="{FF2B5EF4-FFF2-40B4-BE49-F238E27FC236}">
                <a16:creationId xmlns:a16="http://schemas.microsoft.com/office/drawing/2014/main" id="{74390DF6-45D2-4C42-8C17-E2300EF02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7096" y="1868199"/>
            <a:ext cx="621652" cy="2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(n=100)</a:t>
            </a:r>
          </a:p>
        </p:txBody>
      </p:sp>
      <p:sp>
        <p:nvSpPr>
          <p:cNvPr id="25" name="Rectangle 7">
            <a:extLst>
              <a:ext uri="{FF2B5EF4-FFF2-40B4-BE49-F238E27FC236}">
                <a16:creationId xmlns:a16="http://schemas.microsoft.com/office/drawing/2014/main" id="{8F03DBDE-2AC4-464A-B23D-4661C0849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2903" y="1868199"/>
            <a:ext cx="525551" cy="2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(n=21)</a:t>
            </a: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50C0520E-80FE-A040-9888-43B435D2B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8374" y="1582316"/>
            <a:ext cx="1534611" cy="2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 group</a:t>
            </a:r>
          </a:p>
        </p:txBody>
      </p:sp>
      <p:sp>
        <p:nvSpPr>
          <p:cNvPr id="27" name="Rectangle 20">
            <a:extLst>
              <a:ext uri="{FF2B5EF4-FFF2-40B4-BE49-F238E27FC236}">
                <a16:creationId xmlns:a16="http://schemas.microsoft.com/office/drawing/2014/main" id="{6C2B123B-E487-3943-986D-054022EB9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9907" y="1582316"/>
            <a:ext cx="976025" cy="2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ASSR group</a:t>
            </a:r>
          </a:p>
        </p:txBody>
      </p:sp>
      <p:sp>
        <p:nvSpPr>
          <p:cNvPr id="28" name="Rectangle 21">
            <a:extLst>
              <a:ext uri="{FF2B5EF4-FFF2-40B4-BE49-F238E27FC236}">
                <a16:creationId xmlns:a16="http://schemas.microsoft.com/office/drawing/2014/main" id="{025A18A8-54D3-CD45-BB24-D4C9CB30A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829" y="1868199"/>
            <a:ext cx="717454" cy="2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313B37E0-619B-C943-8BD9-613C6EC1DD11}"/>
              </a:ext>
            </a:extLst>
          </p:cNvPr>
          <p:cNvCxnSpPr/>
          <p:nvPr/>
        </p:nvCxnSpPr>
        <p:spPr>
          <a:xfrm>
            <a:off x="441288" y="1470991"/>
            <a:ext cx="9081582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9">
            <a:extLst>
              <a:ext uri="{FF2B5EF4-FFF2-40B4-BE49-F238E27FC236}">
                <a16:creationId xmlns:a16="http://schemas.microsoft.com/office/drawing/2014/main" id="{9D5F33C0-EED6-0943-A29C-C9ABA05DD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4313" y="1868199"/>
            <a:ext cx="561590" cy="2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value</a:t>
            </a:r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E0AEAB33-C202-5247-A54F-07AB9BC2CFB2}"/>
              </a:ext>
            </a:extLst>
          </p:cNvPr>
          <p:cNvCxnSpPr/>
          <p:nvPr/>
        </p:nvCxnSpPr>
        <p:spPr>
          <a:xfrm>
            <a:off x="453873" y="2182819"/>
            <a:ext cx="9081582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3512E0C2-3ED2-814A-B3A9-536AD49D3142}"/>
              </a:ext>
            </a:extLst>
          </p:cNvPr>
          <p:cNvCxnSpPr/>
          <p:nvPr/>
        </p:nvCxnSpPr>
        <p:spPr>
          <a:xfrm>
            <a:off x="433479" y="5511642"/>
            <a:ext cx="9081582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70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10717</TotalTime>
  <Words>110</Words>
  <Application>Microsoft Macintosh PowerPoint</Application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明朝</vt:lpstr>
      <vt:lpstr>Osaka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sugo@juntendo.ac.jp</dc:creator>
  <cp:lastModifiedBy>sugo@juntendo.ac.jp</cp:lastModifiedBy>
  <cp:revision>202</cp:revision>
  <cp:lastPrinted>2022-02-22T14:29:26Z</cp:lastPrinted>
  <dcterms:created xsi:type="dcterms:W3CDTF">2020-03-13T06:25:41Z</dcterms:created>
  <dcterms:modified xsi:type="dcterms:W3CDTF">2022-02-23T07:40:50Z</dcterms:modified>
</cp:coreProperties>
</file>