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</p:sldIdLst>
  <p:sldSz cx="9906000" cy="6858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 autoAdjust="0"/>
    <p:restoredTop sz="99933" autoAdjust="0"/>
  </p:normalViewPr>
  <p:slideViewPr>
    <p:cSldViewPr showGuides="1">
      <p:cViewPr>
        <p:scale>
          <a:sx n="60" d="100"/>
          <a:sy n="60" d="100"/>
        </p:scale>
        <p:origin x="-1145" y="-1186"/>
      </p:cViewPr>
      <p:guideLst>
        <p:guide orient="horz" pos="1950"/>
        <p:guide pos="3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054F5-8D9D-41D0-A93B-E7DF34C660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28E43-081A-4FDC-BFA3-85454CFD43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7412" y="575945"/>
            <a:ext cx="2314575" cy="252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497" y="575945"/>
            <a:ext cx="2313305" cy="252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991" y="3292475"/>
            <a:ext cx="2315845" cy="252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3520" y="1474470"/>
            <a:ext cx="4470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HC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69875" y="3987165"/>
            <a:ext cx="4953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SLE</a:t>
            </a:r>
            <a:endParaRPr lang="en-US" altLang="zh-CN"/>
          </a:p>
        </p:txBody>
      </p:sp>
      <p:sp>
        <p:nvSpPr>
          <p:cNvPr id="56" name="文本框 2"/>
          <p:cNvSpPr txBox="1"/>
          <p:nvPr/>
        </p:nvSpPr>
        <p:spPr>
          <a:xfrm>
            <a:off x="527794" y="5910146"/>
            <a:ext cx="6528313" cy="473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ctr"/>
            <a:r>
              <a:rPr lang="en-US" altLang="zh-CN" sz="124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</a:t>
            </a:r>
            <a:r>
              <a:rPr lang="en-US" altLang="zh-CN" sz="1245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gating of Treg, CXCR5</a:t>
            </a:r>
            <a:r>
              <a:rPr lang="en-US" altLang="zh-CN" sz="1245" b="1" baseline="30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245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PD-1</a:t>
            </a:r>
            <a:r>
              <a:rPr lang="en-US" altLang="zh-CN" sz="1245" b="1" baseline="30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en-US" altLang="zh-CN" sz="1245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Treg, </a:t>
            </a:r>
            <a:r>
              <a:rPr lang="en-US" altLang="zh-CN" sz="124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CXCR5</a:t>
            </a:r>
            <a:r>
              <a:rPr lang="en-US" altLang="zh-CN" sz="1240" b="1" baseline="30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124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PD-1</a:t>
            </a:r>
            <a:r>
              <a:rPr lang="en-US" altLang="zh-CN" sz="1240" b="1" baseline="30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high</a:t>
            </a:r>
            <a:r>
              <a:rPr lang="en-US" altLang="zh-CN" sz="124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Treg, Tfh, Tfh1, Tfh2, Tfh17 cells. HC, healthy controls. SLE, systemic lupus erythematosus. </a:t>
            </a:r>
            <a:endParaRPr lang="en-US" altLang="zh-CN" sz="124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696" y="3292475"/>
            <a:ext cx="2314575" cy="2520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921" y="3292475"/>
            <a:ext cx="2315210" cy="2520000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 rot="5400000">
            <a:off x="3380242" y="4392793"/>
            <a:ext cx="16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668395" y="4727575"/>
            <a:ext cx="16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962" y="575945"/>
            <a:ext cx="2313940" cy="2520000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 rot="5400000">
            <a:off x="3488192" y="1679598"/>
            <a:ext cx="16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666490" y="1835945"/>
            <a:ext cx="16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643755" y="831850"/>
            <a:ext cx="69596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>
                <a:cs typeface="+mn-lt"/>
              </a:rPr>
              <a:t>CXCR5</a:t>
            </a:r>
            <a:r>
              <a:rPr lang="en-US" altLang="zh-CN" sz="500" b="1" baseline="30000">
                <a:cs typeface="+mn-lt"/>
              </a:rPr>
              <a:t>+</a:t>
            </a:r>
            <a:r>
              <a:rPr lang="en-US" altLang="zh-CN" sz="500" b="1">
                <a:cs typeface="+mn-lt"/>
              </a:rPr>
              <a:t>PD-1</a:t>
            </a:r>
            <a:r>
              <a:rPr lang="en-US" altLang="zh-CN" sz="500" b="1" baseline="30000">
                <a:cs typeface="+mn-lt"/>
              </a:rPr>
              <a:t>high</a:t>
            </a:r>
            <a:r>
              <a:rPr lang="en-US" altLang="zh-CN" sz="500" b="1">
                <a:cs typeface="+mn-lt"/>
              </a:rPr>
              <a:t>Treg</a:t>
            </a:r>
            <a:endParaRPr lang="en-US" altLang="zh-CN" sz="500" b="1">
              <a:cs typeface="+mn-lt"/>
            </a:endParaRPr>
          </a:p>
          <a:p>
            <a:pPr algn="r"/>
            <a:r>
              <a:rPr lang="en-US" altLang="zh-CN" sz="500" b="1">
                <a:cs typeface="+mn-lt"/>
              </a:rPr>
              <a:t>1.98</a:t>
            </a:r>
            <a:endParaRPr lang="en-US" altLang="zh-CN" sz="500" b="1">
              <a:cs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99180" y="832010"/>
            <a:ext cx="6781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500" b="1">
                <a:cs typeface="+mn-lt"/>
              </a:rPr>
              <a:t>CXCR5</a:t>
            </a:r>
            <a:r>
              <a:rPr lang="en-US" altLang="zh-CN" sz="500" b="1" baseline="30000">
                <a:cs typeface="+mn-lt"/>
              </a:rPr>
              <a:t>+</a:t>
            </a:r>
            <a:r>
              <a:rPr lang="en-US" altLang="zh-CN" sz="500" b="1">
                <a:cs typeface="+mn-lt"/>
              </a:rPr>
              <a:t>PD-1</a:t>
            </a:r>
            <a:r>
              <a:rPr lang="en-US" altLang="zh-CN" sz="500" b="1" baseline="30000">
                <a:cs typeface="+mn-lt"/>
              </a:rPr>
              <a:t>low</a:t>
            </a:r>
            <a:r>
              <a:rPr lang="en-US" altLang="zh-CN" sz="500" b="1">
                <a:cs typeface="+mn-lt"/>
              </a:rPr>
              <a:t>Treg</a:t>
            </a:r>
            <a:endParaRPr lang="en-US" altLang="zh-CN" sz="500" b="1">
              <a:cs typeface="+mn-lt"/>
            </a:endParaRPr>
          </a:p>
          <a:p>
            <a:r>
              <a:rPr lang="en-US" altLang="zh-CN" sz="500" b="1">
                <a:cs typeface="+mn-lt"/>
              </a:rPr>
              <a:t>3.67</a:t>
            </a:r>
            <a:endParaRPr lang="en-US" altLang="zh-CN" sz="500" b="1">
              <a:cs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70425" y="3545205"/>
            <a:ext cx="6915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>
                <a:cs typeface="+mn-lt"/>
              </a:rPr>
              <a:t>CXCR5</a:t>
            </a:r>
            <a:r>
              <a:rPr lang="en-US" altLang="zh-CN" sz="500" b="1" baseline="30000">
                <a:cs typeface="+mn-lt"/>
              </a:rPr>
              <a:t>+</a:t>
            </a:r>
            <a:r>
              <a:rPr lang="en-US" altLang="zh-CN" sz="500" b="1">
                <a:cs typeface="+mn-lt"/>
              </a:rPr>
              <a:t>PD-1</a:t>
            </a:r>
            <a:r>
              <a:rPr lang="en-US" altLang="zh-CN" sz="500" b="1" baseline="30000">
                <a:cs typeface="+mn-lt"/>
              </a:rPr>
              <a:t>high</a:t>
            </a:r>
            <a:r>
              <a:rPr lang="en-US" altLang="zh-CN" sz="500" b="1">
                <a:cs typeface="+mn-lt"/>
              </a:rPr>
              <a:t>Treg</a:t>
            </a:r>
            <a:endParaRPr lang="en-US" altLang="zh-CN" sz="500" b="1">
              <a:cs typeface="+mn-lt"/>
            </a:endParaRPr>
          </a:p>
          <a:p>
            <a:pPr algn="r"/>
            <a:r>
              <a:rPr lang="en-US" altLang="zh-CN" sz="500" b="1">
                <a:cs typeface="+mn-lt"/>
              </a:rPr>
              <a:t>1.23</a:t>
            </a:r>
            <a:endParaRPr lang="en-US" altLang="zh-CN" sz="500" b="1">
              <a:cs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08070" y="3547110"/>
            <a:ext cx="6781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500" b="1">
                <a:cs typeface="+mn-lt"/>
              </a:rPr>
              <a:t>CXCR5</a:t>
            </a:r>
            <a:r>
              <a:rPr lang="en-US" altLang="zh-CN" sz="500" b="1" baseline="30000">
                <a:cs typeface="+mn-lt"/>
              </a:rPr>
              <a:t>+</a:t>
            </a:r>
            <a:r>
              <a:rPr lang="en-US" altLang="zh-CN" sz="500" b="1">
                <a:cs typeface="+mn-lt"/>
              </a:rPr>
              <a:t>PD-1</a:t>
            </a:r>
            <a:r>
              <a:rPr lang="en-US" altLang="zh-CN" sz="500" b="1" baseline="30000">
                <a:cs typeface="+mn-lt"/>
              </a:rPr>
              <a:t>low</a:t>
            </a:r>
            <a:r>
              <a:rPr lang="en-US" altLang="zh-CN" sz="500" b="1">
                <a:cs typeface="+mn-lt"/>
              </a:rPr>
              <a:t>Treg</a:t>
            </a:r>
            <a:endParaRPr lang="en-US" altLang="zh-CN" sz="500" b="1">
              <a:cs typeface="+mn-lt"/>
            </a:endParaRPr>
          </a:p>
          <a:p>
            <a:r>
              <a:rPr lang="en-US" altLang="zh-CN" sz="500" b="1">
                <a:cs typeface="+mn-lt"/>
              </a:rPr>
              <a:t>3.05</a:t>
            </a:r>
            <a:endParaRPr lang="en-US" altLang="zh-CN" sz="500" b="1">
              <a:cs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950" y="3292475"/>
            <a:ext cx="2315111" cy="2520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575945"/>
            <a:ext cx="2314327" cy="25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WPS 演示</Application>
  <PresentationFormat>A4 纸张(210x297 毫米)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6" baseType="lpstr">
      <vt:lpstr>Arial</vt:lpstr>
      <vt:lpstr>宋体</vt:lpstr>
      <vt:lpstr>Wingdings</vt:lpstr>
      <vt:lpstr>Times New Roman</vt:lpstr>
      <vt:lpstr>Arial Rounded MT Bold</vt:lpstr>
      <vt:lpstr>等线</vt:lpstr>
      <vt:lpstr>Arial Narrow</vt:lpstr>
      <vt:lpstr>Symbol</vt:lpstr>
      <vt:lpstr>Calibri</vt:lpstr>
      <vt:lpstr>微软雅黑</vt:lpstr>
      <vt:lpstr>Arial Unicode MS</vt:lpstr>
      <vt:lpstr>Adobe 明體 Std L</vt:lpstr>
      <vt:lpstr>Adobe Arabic</vt:lpstr>
      <vt:lpstr>Adobe 宋体 Std L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MIAOMIAO</dc:creator>
  <cp:lastModifiedBy>喵喵</cp:lastModifiedBy>
  <cp:revision>45</cp:revision>
  <dcterms:created xsi:type="dcterms:W3CDTF">2020-02-05T16:27:00Z</dcterms:created>
  <dcterms:modified xsi:type="dcterms:W3CDTF">2020-11-29T07:28:45Z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2052-11.1.0.10116</vt:lpwstr>
  </property>
</Properties>
</file>