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19" r:id="rId2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kata" initials="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31" autoAdjust="0"/>
    <p:restoredTop sz="95550" autoAdjust="0"/>
  </p:normalViewPr>
  <p:slideViewPr>
    <p:cSldViewPr snapToGrid="0">
      <p:cViewPr varScale="1">
        <p:scale>
          <a:sx n="79" d="100"/>
          <a:sy n="79" d="100"/>
        </p:scale>
        <p:origin x="3648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4A7A0-44F4-4A93-95B7-4EA0AF25C298}" type="datetimeFigureOut">
              <a:rPr kumimoji="1" lang="ja-JP" altLang="en-US" smtClean="0"/>
              <a:t>2020/4/26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C34A4-FF67-4794-A7EF-FB62C493BB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927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8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46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896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20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68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10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23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51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74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46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44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23729-D605-4D32-9531-1BA7628848C7}" type="datetimeFigureOut">
              <a:rPr kumimoji="1" lang="ja-JP" altLang="en-US" smtClean="0"/>
              <a:pPr/>
              <a:t>2020/4/26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A8171-100A-485D-931A-88B6F328A4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06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ABF318B-2A17-426D-AA8F-4B9B9D800571}"/>
              </a:ext>
            </a:extLst>
          </p:cNvPr>
          <p:cNvSpPr txBox="1"/>
          <p:nvPr/>
        </p:nvSpPr>
        <p:spPr>
          <a:xfrm>
            <a:off x="542913" y="460518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941BD53-EA16-43B3-8583-07FE1DA38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99" y="5256080"/>
            <a:ext cx="5040000" cy="358615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0161611-46AB-495F-9B07-200A192A3880}"/>
              </a:ext>
            </a:extLst>
          </p:cNvPr>
          <p:cNvSpPr txBox="1"/>
          <p:nvPr/>
        </p:nvSpPr>
        <p:spPr>
          <a:xfrm>
            <a:off x="1634770" y="49055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9D7FEC7-956D-4FCD-BD3F-5DD3B488428E}"/>
              </a:ext>
            </a:extLst>
          </p:cNvPr>
          <p:cNvSpPr txBox="1"/>
          <p:nvPr/>
        </p:nvSpPr>
        <p:spPr>
          <a:xfrm>
            <a:off x="2406164" y="49055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35B7B70-3F0F-46F8-9A0F-D85501E3678C}"/>
              </a:ext>
            </a:extLst>
          </p:cNvPr>
          <p:cNvSpPr txBox="1"/>
          <p:nvPr/>
        </p:nvSpPr>
        <p:spPr>
          <a:xfrm>
            <a:off x="3189750" y="49055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L3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7FF7C5E-7A9D-4EEA-A092-7337F2DF3C57}"/>
              </a:ext>
            </a:extLst>
          </p:cNvPr>
          <p:cNvSpPr txBox="1"/>
          <p:nvPr/>
        </p:nvSpPr>
        <p:spPr>
          <a:xfrm>
            <a:off x="4089947" y="49055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L4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1F95922-C65E-4830-888B-0FC7AC04B918}"/>
              </a:ext>
            </a:extLst>
          </p:cNvPr>
          <p:cNvSpPr txBox="1"/>
          <p:nvPr/>
        </p:nvSpPr>
        <p:spPr>
          <a:xfrm>
            <a:off x="4928397" y="49055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8B99E71-3EA8-4E0D-A4B1-E1054A7C6D18}"/>
              </a:ext>
            </a:extLst>
          </p:cNvPr>
          <p:cNvSpPr txBox="1"/>
          <p:nvPr/>
        </p:nvSpPr>
        <p:spPr>
          <a:xfrm>
            <a:off x="5718079" y="490556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L6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C5D8055-426A-40F0-B35A-F32FB3299C4F}"/>
              </a:ext>
            </a:extLst>
          </p:cNvPr>
          <p:cNvSpPr/>
          <p:nvPr/>
        </p:nvSpPr>
        <p:spPr>
          <a:xfrm>
            <a:off x="2288585" y="6630320"/>
            <a:ext cx="1409285" cy="113322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1A34C648-E31C-49E4-AACF-A98E00890D82}"/>
              </a:ext>
            </a:extLst>
          </p:cNvPr>
          <p:cNvSpPr/>
          <p:nvPr/>
        </p:nvSpPr>
        <p:spPr>
          <a:xfrm>
            <a:off x="4800996" y="6630320"/>
            <a:ext cx="1409285" cy="115667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3BAE74F-123C-42E1-88B7-C6CA8A856257}"/>
              </a:ext>
            </a:extLst>
          </p:cNvPr>
          <p:cNvSpPr txBox="1"/>
          <p:nvPr/>
        </p:nvSpPr>
        <p:spPr>
          <a:xfrm>
            <a:off x="1465775" y="542238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2D4E6FC-F792-4A28-8711-8AC57E856B8B}"/>
              </a:ext>
            </a:extLst>
          </p:cNvPr>
          <p:cNvSpPr txBox="1"/>
          <p:nvPr/>
        </p:nvSpPr>
        <p:spPr>
          <a:xfrm>
            <a:off x="1465775" y="584222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B799529-7ADB-49F2-BF97-D595AF9B1429}"/>
              </a:ext>
            </a:extLst>
          </p:cNvPr>
          <p:cNvSpPr txBox="1"/>
          <p:nvPr/>
        </p:nvSpPr>
        <p:spPr>
          <a:xfrm>
            <a:off x="1465775" y="624106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42BE54F-0425-4CC5-99ED-A407EE349C7E}"/>
              </a:ext>
            </a:extLst>
          </p:cNvPr>
          <p:cNvSpPr txBox="1"/>
          <p:nvPr/>
        </p:nvSpPr>
        <p:spPr>
          <a:xfrm>
            <a:off x="1387229" y="665304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F372904-C42B-4768-AE3E-E88EBF8AE152}"/>
              </a:ext>
            </a:extLst>
          </p:cNvPr>
          <p:cNvSpPr txBox="1"/>
          <p:nvPr/>
        </p:nvSpPr>
        <p:spPr>
          <a:xfrm>
            <a:off x="1387229" y="7049056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9601364-F2D1-419E-946F-9E77EB0CC919}"/>
              </a:ext>
            </a:extLst>
          </p:cNvPr>
          <p:cNvSpPr txBox="1"/>
          <p:nvPr/>
        </p:nvSpPr>
        <p:spPr>
          <a:xfrm>
            <a:off x="1387229" y="7470428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3357446-36E7-4A35-B3AF-D03C77D416A4}"/>
              </a:ext>
            </a:extLst>
          </p:cNvPr>
          <p:cNvSpPr txBox="1"/>
          <p:nvPr/>
        </p:nvSpPr>
        <p:spPr>
          <a:xfrm>
            <a:off x="1330362" y="8297000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HRP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D197815-4BF2-429B-A557-2938026A4196}"/>
              </a:ext>
            </a:extLst>
          </p:cNvPr>
          <p:cNvSpPr txBox="1"/>
          <p:nvPr/>
        </p:nvSpPr>
        <p:spPr>
          <a:xfrm>
            <a:off x="1308681" y="7902397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425A3C2-008A-4FB8-BE2C-B3EB531E757D}"/>
              </a:ext>
            </a:extLst>
          </p:cNvPr>
          <p:cNvSpPr txBox="1"/>
          <p:nvPr/>
        </p:nvSpPr>
        <p:spPr>
          <a:xfrm>
            <a:off x="2038022" y="542238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F2DE6CA-59F2-4BAB-968B-93AF27251DC0}"/>
              </a:ext>
            </a:extLst>
          </p:cNvPr>
          <p:cNvSpPr txBox="1"/>
          <p:nvPr/>
        </p:nvSpPr>
        <p:spPr>
          <a:xfrm>
            <a:off x="1921004" y="5844689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8C2C9CD-EB11-4443-8CF1-946AD07BF567}"/>
              </a:ext>
            </a:extLst>
          </p:cNvPr>
          <p:cNvSpPr txBox="1"/>
          <p:nvPr/>
        </p:nvSpPr>
        <p:spPr>
          <a:xfrm>
            <a:off x="2038022" y="624308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897AD57-726E-489C-8DD3-4C711172BD32}"/>
              </a:ext>
            </a:extLst>
          </p:cNvPr>
          <p:cNvSpPr txBox="1"/>
          <p:nvPr/>
        </p:nvSpPr>
        <p:spPr>
          <a:xfrm>
            <a:off x="2020318" y="665354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38A6BE8-E770-465F-87E3-DC67F048F9CD}"/>
              </a:ext>
            </a:extLst>
          </p:cNvPr>
          <p:cNvSpPr txBox="1"/>
          <p:nvPr/>
        </p:nvSpPr>
        <p:spPr>
          <a:xfrm>
            <a:off x="1903300" y="704778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FF5751D-3E47-4A6A-8CA5-DFA6D6331013}"/>
              </a:ext>
            </a:extLst>
          </p:cNvPr>
          <p:cNvSpPr txBox="1"/>
          <p:nvPr/>
        </p:nvSpPr>
        <p:spPr>
          <a:xfrm>
            <a:off x="2020318" y="746615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C4380B9-D68B-4427-9C03-B4CC461E0DE2}"/>
              </a:ext>
            </a:extLst>
          </p:cNvPr>
          <p:cNvSpPr txBox="1"/>
          <p:nvPr/>
        </p:nvSpPr>
        <p:spPr>
          <a:xfrm>
            <a:off x="2903332" y="542238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F7797C3-EE13-4176-B0FA-EA819D78ADA1}"/>
              </a:ext>
            </a:extLst>
          </p:cNvPr>
          <p:cNvSpPr txBox="1"/>
          <p:nvPr/>
        </p:nvSpPr>
        <p:spPr>
          <a:xfrm>
            <a:off x="2786314" y="584855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DCD1E4C-1847-466E-89BE-43F13BD542F5}"/>
              </a:ext>
            </a:extLst>
          </p:cNvPr>
          <p:cNvSpPr txBox="1"/>
          <p:nvPr/>
        </p:nvSpPr>
        <p:spPr>
          <a:xfrm>
            <a:off x="2903332" y="623537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1C36BFD-3CEA-4BC2-B5F5-55715BD6E8ED}"/>
              </a:ext>
            </a:extLst>
          </p:cNvPr>
          <p:cNvSpPr txBox="1"/>
          <p:nvPr/>
        </p:nvSpPr>
        <p:spPr>
          <a:xfrm>
            <a:off x="2885628" y="665320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D1E601B-EED4-4382-ABCB-27502C644536}"/>
              </a:ext>
            </a:extLst>
          </p:cNvPr>
          <p:cNvSpPr txBox="1"/>
          <p:nvPr/>
        </p:nvSpPr>
        <p:spPr>
          <a:xfrm>
            <a:off x="2791760" y="705799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F5E1E4B-8B29-4759-A93D-99E94E557D77}"/>
              </a:ext>
            </a:extLst>
          </p:cNvPr>
          <p:cNvSpPr txBox="1"/>
          <p:nvPr/>
        </p:nvSpPr>
        <p:spPr>
          <a:xfrm>
            <a:off x="2885628" y="745106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7B6BBA3E-854C-4D42-A5E0-7511C9CE1867}"/>
              </a:ext>
            </a:extLst>
          </p:cNvPr>
          <p:cNvSpPr txBox="1"/>
          <p:nvPr/>
        </p:nvSpPr>
        <p:spPr>
          <a:xfrm>
            <a:off x="3951617" y="542845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C807CCD-539B-4AF0-B8DB-0E56847B940D}"/>
              </a:ext>
            </a:extLst>
          </p:cNvPr>
          <p:cNvSpPr txBox="1"/>
          <p:nvPr/>
        </p:nvSpPr>
        <p:spPr>
          <a:xfrm>
            <a:off x="3951617" y="584093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AE000EA-3E2D-45AA-B895-650641CFB59D}"/>
              </a:ext>
            </a:extLst>
          </p:cNvPr>
          <p:cNvSpPr txBox="1"/>
          <p:nvPr/>
        </p:nvSpPr>
        <p:spPr>
          <a:xfrm>
            <a:off x="3951617" y="627663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39BCC09-4E42-4431-86E4-1591D9D98C9B}"/>
              </a:ext>
            </a:extLst>
          </p:cNvPr>
          <p:cNvSpPr txBox="1"/>
          <p:nvPr/>
        </p:nvSpPr>
        <p:spPr>
          <a:xfrm>
            <a:off x="3951617" y="667387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27A4A19-5C92-487B-A722-9F8E0EE8E0B7}"/>
              </a:ext>
            </a:extLst>
          </p:cNvPr>
          <p:cNvSpPr txBox="1"/>
          <p:nvPr/>
        </p:nvSpPr>
        <p:spPr>
          <a:xfrm>
            <a:off x="3951617" y="706250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CE537BB-C6C6-4A1B-9342-31B77825A303}"/>
              </a:ext>
            </a:extLst>
          </p:cNvPr>
          <p:cNvSpPr txBox="1"/>
          <p:nvPr/>
        </p:nvSpPr>
        <p:spPr>
          <a:xfrm>
            <a:off x="3951617" y="749862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3515DA2-3FD9-4F96-A428-D3CDF0008367}"/>
              </a:ext>
            </a:extLst>
          </p:cNvPr>
          <p:cNvSpPr txBox="1"/>
          <p:nvPr/>
        </p:nvSpPr>
        <p:spPr>
          <a:xfrm>
            <a:off x="3961723" y="8266207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HRP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7F77CEA5-7828-40BA-98FF-66ABE2ED8542}"/>
              </a:ext>
            </a:extLst>
          </p:cNvPr>
          <p:cNvSpPr txBox="1"/>
          <p:nvPr/>
        </p:nvSpPr>
        <p:spPr>
          <a:xfrm>
            <a:off x="3951617" y="7908474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E256D7F-0B3B-4953-A87E-5E01776F08CB}"/>
              </a:ext>
            </a:extLst>
          </p:cNvPr>
          <p:cNvSpPr txBox="1"/>
          <p:nvPr/>
        </p:nvSpPr>
        <p:spPr>
          <a:xfrm>
            <a:off x="4572732" y="543676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C16BCF1E-1EAF-4A0D-A3F7-B4B320F5EB4C}"/>
              </a:ext>
            </a:extLst>
          </p:cNvPr>
          <p:cNvSpPr txBox="1"/>
          <p:nvPr/>
        </p:nvSpPr>
        <p:spPr>
          <a:xfrm>
            <a:off x="4455714" y="584360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BCE8A66-9A54-4C82-9A6F-7E35A2816A43}"/>
              </a:ext>
            </a:extLst>
          </p:cNvPr>
          <p:cNvSpPr txBox="1"/>
          <p:nvPr/>
        </p:nvSpPr>
        <p:spPr>
          <a:xfrm>
            <a:off x="4572732" y="627149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ACD134E-C010-4A15-9836-2D59335F2BC0}"/>
              </a:ext>
            </a:extLst>
          </p:cNvPr>
          <p:cNvSpPr txBox="1"/>
          <p:nvPr/>
        </p:nvSpPr>
        <p:spPr>
          <a:xfrm>
            <a:off x="4555028" y="668933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A06CEAD-BEAB-40F9-AFE5-7001CC3543DA}"/>
              </a:ext>
            </a:extLst>
          </p:cNvPr>
          <p:cNvSpPr txBox="1"/>
          <p:nvPr/>
        </p:nvSpPr>
        <p:spPr>
          <a:xfrm>
            <a:off x="4438010" y="7068819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234F889-8655-468B-97C0-90305E37437B}"/>
              </a:ext>
            </a:extLst>
          </p:cNvPr>
          <p:cNvSpPr txBox="1"/>
          <p:nvPr/>
        </p:nvSpPr>
        <p:spPr>
          <a:xfrm>
            <a:off x="4555028" y="749456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E8C12A42-87B0-409F-B03A-E3520C38542F}"/>
              </a:ext>
            </a:extLst>
          </p:cNvPr>
          <p:cNvSpPr txBox="1"/>
          <p:nvPr/>
        </p:nvSpPr>
        <p:spPr>
          <a:xfrm>
            <a:off x="5487953" y="544545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F3B47D9C-2C82-4596-BFD3-4B9EF94BB441}"/>
              </a:ext>
            </a:extLst>
          </p:cNvPr>
          <p:cNvSpPr txBox="1"/>
          <p:nvPr/>
        </p:nvSpPr>
        <p:spPr>
          <a:xfrm>
            <a:off x="5370935" y="585967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10E0CE11-FFCD-48D2-B689-6AC0A6914377}"/>
              </a:ext>
            </a:extLst>
          </p:cNvPr>
          <p:cNvSpPr txBox="1"/>
          <p:nvPr/>
        </p:nvSpPr>
        <p:spPr>
          <a:xfrm>
            <a:off x="5487953" y="625806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4F7FE53-9670-46B3-8CEC-1BD7F81510F2}"/>
              </a:ext>
            </a:extLst>
          </p:cNvPr>
          <p:cNvSpPr txBox="1"/>
          <p:nvPr/>
        </p:nvSpPr>
        <p:spPr>
          <a:xfrm>
            <a:off x="5470249" y="669065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7C6BA3B-80AD-4D3E-BACF-391813781E61}"/>
              </a:ext>
            </a:extLst>
          </p:cNvPr>
          <p:cNvSpPr txBox="1"/>
          <p:nvPr/>
        </p:nvSpPr>
        <p:spPr>
          <a:xfrm>
            <a:off x="5353231" y="709226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5EE64936-5A30-4994-B7CC-2505CD87D0A6}"/>
              </a:ext>
            </a:extLst>
          </p:cNvPr>
          <p:cNvSpPr txBox="1"/>
          <p:nvPr/>
        </p:nvSpPr>
        <p:spPr>
          <a:xfrm>
            <a:off x="5470249" y="749588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B1BBE5A-B2C8-4486-B110-158E6D73DD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71" y="1102311"/>
            <a:ext cx="5040000" cy="3266884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0526C7B7-E15E-44AB-A886-4564DEB412BD}"/>
              </a:ext>
            </a:extLst>
          </p:cNvPr>
          <p:cNvSpPr txBox="1"/>
          <p:nvPr/>
        </p:nvSpPr>
        <p:spPr>
          <a:xfrm>
            <a:off x="1447874" y="1268362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1B59F393-5939-48C9-82AC-6C4D4F3BD18E}"/>
              </a:ext>
            </a:extLst>
          </p:cNvPr>
          <p:cNvSpPr txBox="1"/>
          <p:nvPr/>
        </p:nvSpPr>
        <p:spPr>
          <a:xfrm>
            <a:off x="1435216" y="166117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41C17524-94ED-4C3F-8818-3A358E0ED92E}"/>
              </a:ext>
            </a:extLst>
          </p:cNvPr>
          <p:cNvSpPr txBox="1"/>
          <p:nvPr/>
        </p:nvSpPr>
        <p:spPr>
          <a:xfrm>
            <a:off x="1454283" y="203321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9ADA530-4678-4D3E-9B20-33DB8C84C601}"/>
              </a:ext>
            </a:extLst>
          </p:cNvPr>
          <p:cNvSpPr txBox="1"/>
          <p:nvPr/>
        </p:nvSpPr>
        <p:spPr>
          <a:xfrm>
            <a:off x="1416185" y="240698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08E2C624-1A8F-4CF3-86CE-5A5C6BF17EA3}"/>
              </a:ext>
            </a:extLst>
          </p:cNvPr>
          <p:cNvSpPr txBox="1"/>
          <p:nvPr/>
        </p:nvSpPr>
        <p:spPr>
          <a:xfrm>
            <a:off x="1416185" y="276607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499CFD04-6B7B-4F1A-9D5A-2E1471D01C31}"/>
              </a:ext>
            </a:extLst>
          </p:cNvPr>
          <p:cNvSpPr txBox="1"/>
          <p:nvPr/>
        </p:nvSpPr>
        <p:spPr>
          <a:xfrm>
            <a:off x="1408601" y="3193485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66673650-BA5E-490F-B68C-F421CF4F085A}"/>
              </a:ext>
            </a:extLst>
          </p:cNvPr>
          <p:cNvSpPr txBox="1"/>
          <p:nvPr/>
        </p:nvSpPr>
        <p:spPr>
          <a:xfrm>
            <a:off x="1358360" y="3905414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HRP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A287F9AC-F1D6-4CC1-B02F-4326C6F251DE}"/>
              </a:ext>
            </a:extLst>
          </p:cNvPr>
          <p:cNvSpPr txBox="1"/>
          <p:nvPr/>
        </p:nvSpPr>
        <p:spPr>
          <a:xfrm>
            <a:off x="1348581" y="3571357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49E6A9-AD56-499D-B52A-51E1BFE5AD00}"/>
              </a:ext>
            </a:extLst>
          </p:cNvPr>
          <p:cNvSpPr/>
          <p:nvPr/>
        </p:nvSpPr>
        <p:spPr>
          <a:xfrm>
            <a:off x="2337285" y="3066863"/>
            <a:ext cx="1505895" cy="12855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FB565B10-23AB-4B70-A35E-6FCBA50C2A91}"/>
              </a:ext>
            </a:extLst>
          </p:cNvPr>
          <p:cNvSpPr/>
          <p:nvPr/>
        </p:nvSpPr>
        <p:spPr>
          <a:xfrm>
            <a:off x="4822105" y="3036691"/>
            <a:ext cx="1505895" cy="12855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5E91922B-9653-4D0C-AB59-5DC6DA80602B}"/>
              </a:ext>
            </a:extLst>
          </p:cNvPr>
          <p:cNvSpPr/>
          <p:nvPr/>
        </p:nvSpPr>
        <p:spPr>
          <a:xfrm>
            <a:off x="2294153" y="7979615"/>
            <a:ext cx="1554917" cy="8330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D1E0924E-D1E4-4C2C-8AD1-DE3E511CB9C8}"/>
              </a:ext>
            </a:extLst>
          </p:cNvPr>
          <p:cNvSpPr/>
          <p:nvPr/>
        </p:nvSpPr>
        <p:spPr>
          <a:xfrm>
            <a:off x="4806814" y="7979615"/>
            <a:ext cx="1521186" cy="8330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7A611DF-7B06-4CBD-8BAB-188A5E299D2E}"/>
              </a:ext>
            </a:extLst>
          </p:cNvPr>
          <p:cNvSpPr txBox="1"/>
          <p:nvPr/>
        </p:nvSpPr>
        <p:spPr>
          <a:xfrm>
            <a:off x="1806909" y="7441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CAF34699-5D63-4F86-9B01-3E62085A136A}"/>
              </a:ext>
            </a:extLst>
          </p:cNvPr>
          <p:cNvSpPr txBox="1"/>
          <p:nvPr/>
        </p:nvSpPr>
        <p:spPr>
          <a:xfrm>
            <a:off x="2517343" y="7441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6A84E5C-43D9-4572-AABA-D073DF6CE6CA}"/>
              </a:ext>
            </a:extLst>
          </p:cNvPr>
          <p:cNvSpPr txBox="1"/>
          <p:nvPr/>
        </p:nvSpPr>
        <p:spPr>
          <a:xfrm>
            <a:off x="3227777" y="7441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L3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3FFA926-0440-40CB-A377-EFD68F9C5E88}"/>
              </a:ext>
            </a:extLst>
          </p:cNvPr>
          <p:cNvSpPr txBox="1"/>
          <p:nvPr/>
        </p:nvSpPr>
        <p:spPr>
          <a:xfrm>
            <a:off x="4115782" y="7441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L4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03F238A-08EE-432E-BAF7-521128E03E1A}"/>
              </a:ext>
            </a:extLst>
          </p:cNvPr>
          <p:cNvSpPr txBox="1"/>
          <p:nvPr/>
        </p:nvSpPr>
        <p:spPr>
          <a:xfrm>
            <a:off x="4850600" y="7441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79DBEBC-94BA-4A0F-955B-B06357BD51D7}"/>
              </a:ext>
            </a:extLst>
          </p:cNvPr>
          <p:cNvSpPr txBox="1"/>
          <p:nvPr/>
        </p:nvSpPr>
        <p:spPr>
          <a:xfrm>
            <a:off x="5585418" y="7441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L6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3BB2E162-6744-423D-960B-897782A99CD1}"/>
              </a:ext>
            </a:extLst>
          </p:cNvPr>
          <p:cNvSpPr/>
          <p:nvPr/>
        </p:nvSpPr>
        <p:spPr>
          <a:xfrm>
            <a:off x="2281978" y="5413711"/>
            <a:ext cx="1409285" cy="1170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69246334-7187-4D01-BCD4-6BBA7B05B7B6}"/>
              </a:ext>
            </a:extLst>
          </p:cNvPr>
          <p:cNvSpPr/>
          <p:nvPr/>
        </p:nvSpPr>
        <p:spPr>
          <a:xfrm>
            <a:off x="4783310" y="5430475"/>
            <a:ext cx="1409285" cy="1159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00B77DD-59E7-4302-AA6B-0330A92C4A3B}"/>
              </a:ext>
            </a:extLst>
          </p:cNvPr>
          <p:cNvSpPr txBox="1"/>
          <p:nvPr/>
        </p:nvSpPr>
        <p:spPr>
          <a:xfrm>
            <a:off x="2104440" y="126480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631BC447-803B-4C99-8CFC-AFD1E2AA42D7}"/>
              </a:ext>
            </a:extLst>
          </p:cNvPr>
          <p:cNvSpPr txBox="1"/>
          <p:nvPr/>
        </p:nvSpPr>
        <p:spPr>
          <a:xfrm>
            <a:off x="2004939" y="1662726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D66F6039-0B09-46BD-9E5B-26C53A3F4898}"/>
              </a:ext>
            </a:extLst>
          </p:cNvPr>
          <p:cNvSpPr txBox="1"/>
          <p:nvPr/>
        </p:nvSpPr>
        <p:spPr>
          <a:xfrm>
            <a:off x="2045931" y="2406772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ABD16DD4-2605-4B5D-A7A0-75BD788DBF1B}"/>
              </a:ext>
            </a:extLst>
          </p:cNvPr>
          <p:cNvSpPr txBox="1"/>
          <p:nvPr/>
        </p:nvSpPr>
        <p:spPr>
          <a:xfrm>
            <a:off x="2148191" y="202845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D70024F7-3747-4B12-ACFF-06B10F0311D5}"/>
              </a:ext>
            </a:extLst>
          </p:cNvPr>
          <p:cNvSpPr txBox="1"/>
          <p:nvPr/>
        </p:nvSpPr>
        <p:spPr>
          <a:xfrm>
            <a:off x="2155788" y="276493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D89B6D2E-D59A-4DE1-BEE4-7B31EBBCD99C}"/>
              </a:ext>
            </a:extLst>
          </p:cNvPr>
          <p:cNvSpPr txBox="1"/>
          <p:nvPr/>
        </p:nvSpPr>
        <p:spPr>
          <a:xfrm>
            <a:off x="2906394" y="125513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5DE6F7BE-7E3F-4AA5-845A-ED08EA275EAA}"/>
              </a:ext>
            </a:extLst>
          </p:cNvPr>
          <p:cNvSpPr txBox="1"/>
          <p:nvPr/>
        </p:nvSpPr>
        <p:spPr>
          <a:xfrm>
            <a:off x="2806893" y="1653052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0434140-F3C4-40F5-AB44-484B26BCADF0}"/>
              </a:ext>
            </a:extLst>
          </p:cNvPr>
          <p:cNvSpPr txBox="1"/>
          <p:nvPr/>
        </p:nvSpPr>
        <p:spPr>
          <a:xfrm>
            <a:off x="2847885" y="2397098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D5AD113C-5600-4D11-9248-75C2C4B868A2}"/>
              </a:ext>
            </a:extLst>
          </p:cNvPr>
          <p:cNvSpPr txBox="1"/>
          <p:nvPr/>
        </p:nvSpPr>
        <p:spPr>
          <a:xfrm>
            <a:off x="2950145" y="201234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97D29D6A-6F71-450B-B4F8-1852D2FBADAA}"/>
              </a:ext>
            </a:extLst>
          </p:cNvPr>
          <p:cNvSpPr txBox="1"/>
          <p:nvPr/>
        </p:nvSpPr>
        <p:spPr>
          <a:xfrm>
            <a:off x="2957742" y="2755257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0D8EB58-5D3D-4542-81DC-DAC137682066}"/>
              </a:ext>
            </a:extLst>
          </p:cNvPr>
          <p:cNvSpPr txBox="1"/>
          <p:nvPr/>
        </p:nvSpPr>
        <p:spPr>
          <a:xfrm>
            <a:off x="4643741" y="125888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F1E75EDB-2152-44F1-B33E-EF9317F41C86}"/>
              </a:ext>
            </a:extLst>
          </p:cNvPr>
          <p:cNvSpPr txBox="1"/>
          <p:nvPr/>
        </p:nvSpPr>
        <p:spPr>
          <a:xfrm>
            <a:off x="4557118" y="1657961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454B0D52-4AE0-44BE-AE30-A1F6F6A08C34}"/>
              </a:ext>
            </a:extLst>
          </p:cNvPr>
          <p:cNvSpPr txBox="1"/>
          <p:nvPr/>
        </p:nvSpPr>
        <p:spPr>
          <a:xfrm>
            <a:off x="4585232" y="2402584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B9D3B434-7E1F-4BF7-8873-6416C2FA1B62}"/>
              </a:ext>
            </a:extLst>
          </p:cNvPr>
          <p:cNvSpPr txBox="1"/>
          <p:nvPr/>
        </p:nvSpPr>
        <p:spPr>
          <a:xfrm>
            <a:off x="4687492" y="202657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6657F433-1FF2-4C3D-A461-B4DBC1CDC00F}"/>
              </a:ext>
            </a:extLst>
          </p:cNvPr>
          <p:cNvSpPr txBox="1"/>
          <p:nvPr/>
        </p:nvSpPr>
        <p:spPr>
          <a:xfrm>
            <a:off x="4695089" y="2772467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21773255-FE56-468F-BEC6-E404C2FF9C3B}"/>
              </a:ext>
            </a:extLst>
          </p:cNvPr>
          <p:cNvSpPr txBox="1"/>
          <p:nvPr/>
        </p:nvSpPr>
        <p:spPr>
          <a:xfrm>
            <a:off x="5328459" y="125888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932ED490-8C50-4947-835A-EC4FB7E8D556}"/>
              </a:ext>
            </a:extLst>
          </p:cNvPr>
          <p:cNvSpPr txBox="1"/>
          <p:nvPr/>
        </p:nvSpPr>
        <p:spPr>
          <a:xfrm>
            <a:off x="5248275" y="164713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547DF31A-3E92-448E-9AF8-B822D5B6DD56}"/>
              </a:ext>
            </a:extLst>
          </p:cNvPr>
          <p:cNvSpPr txBox="1"/>
          <p:nvPr/>
        </p:nvSpPr>
        <p:spPr>
          <a:xfrm>
            <a:off x="5269950" y="2392910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5B030259-D794-4F97-942B-44AF2BD880E0}"/>
              </a:ext>
            </a:extLst>
          </p:cNvPr>
          <p:cNvSpPr txBox="1"/>
          <p:nvPr/>
        </p:nvSpPr>
        <p:spPr>
          <a:xfrm>
            <a:off x="5372210" y="202920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99BEE5E2-35C5-4B86-A99C-217AA0843F79}"/>
              </a:ext>
            </a:extLst>
          </p:cNvPr>
          <p:cNvSpPr txBox="1"/>
          <p:nvPr/>
        </p:nvSpPr>
        <p:spPr>
          <a:xfrm>
            <a:off x="5379807" y="276279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D99E0F39-881E-45E6-AB39-71F37C15D55B}"/>
              </a:ext>
            </a:extLst>
          </p:cNvPr>
          <p:cNvSpPr txBox="1"/>
          <p:nvPr/>
        </p:nvSpPr>
        <p:spPr>
          <a:xfrm>
            <a:off x="4092118" y="125888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CEBCAE47-5FB9-4EA3-9987-CB47887122B9}"/>
              </a:ext>
            </a:extLst>
          </p:cNvPr>
          <p:cNvSpPr txBox="1"/>
          <p:nvPr/>
        </p:nvSpPr>
        <p:spPr>
          <a:xfrm>
            <a:off x="4092118" y="165548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D042CC09-4AF5-4FBB-A522-9D0D4C947FC8}"/>
              </a:ext>
            </a:extLst>
          </p:cNvPr>
          <p:cNvSpPr txBox="1"/>
          <p:nvPr/>
        </p:nvSpPr>
        <p:spPr>
          <a:xfrm>
            <a:off x="4092118" y="204024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B9653F28-8D77-4C33-9602-8D18792DCCD4}"/>
              </a:ext>
            </a:extLst>
          </p:cNvPr>
          <p:cNvSpPr txBox="1"/>
          <p:nvPr/>
        </p:nvSpPr>
        <p:spPr>
          <a:xfrm>
            <a:off x="4013572" y="2390415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39E5670F-3F45-4502-9662-5AAC23538F1D}"/>
              </a:ext>
            </a:extLst>
          </p:cNvPr>
          <p:cNvSpPr txBox="1"/>
          <p:nvPr/>
        </p:nvSpPr>
        <p:spPr>
          <a:xfrm>
            <a:off x="4013572" y="2775291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E8FF69A1-190B-4121-9A28-CCEC55840DE7}"/>
              </a:ext>
            </a:extLst>
          </p:cNvPr>
          <p:cNvSpPr txBox="1"/>
          <p:nvPr/>
        </p:nvSpPr>
        <p:spPr>
          <a:xfrm>
            <a:off x="4013572" y="314655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0155FA74-3BCF-4C33-8E95-AC872954B970}"/>
              </a:ext>
            </a:extLst>
          </p:cNvPr>
          <p:cNvSpPr txBox="1"/>
          <p:nvPr/>
        </p:nvSpPr>
        <p:spPr>
          <a:xfrm>
            <a:off x="4008015" y="3946425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HRP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C0271352-3C94-493E-A0F5-BCF31F526D26}"/>
              </a:ext>
            </a:extLst>
          </p:cNvPr>
          <p:cNvSpPr txBox="1"/>
          <p:nvPr/>
        </p:nvSpPr>
        <p:spPr>
          <a:xfrm>
            <a:off x="3952610" y="3526526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D97C1DDB-73AF-4BE2-8D48-06CA5299DEFE}"/>
              </a:ext>
            </a:extLst>
          </p:cNvPr>
          <p:cNvSpPr txBox="1"/>
          <p:nvPr/>
        </p:nvSpPr>
        <p:spPr>
          <a:xfrm>
            <a:off x="548061" y="57034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731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11940</TotalTime>
  <Words>90</Words>
  <Application>Microsoft Office PowerPoint</Application>
  <PresentationFormat>画面に合わせる (4:3)</PresentationFormat>
  <Paragraphs>90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Takanobu</dc:creator>
  <cp:lastModifiedBy>高田 尊信</cp:lastModifiedBy>
  <cp:revision>960</cp:revision>
  <cp:lastPrinted>2020-01-19T02:10:33Z</cp:lastPrinted>
  <dcterms:created xsi:type="dcterms:W3CDTF">2016-10-18T06:52:25Z</dcterms:created>
  <dcterms:modified xsi:type="dcterms:W3CDTF">2020-04-26T02:27:33Z</dcterms:modified>
</cp:coreProperties>
</file>