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2"/>
    <p:restoredTop sz="94674"/>
  </p:normalViewPr>
  <p:slideViewPr>
    <p:cSldViewPr snapToGrid="0">
      <p:cViewPr varScale="1">
        <p:scale>
          <a:sx n="55" d="100"/>
          <a:sy n="55" d="100"/>
        </p:scale>
        <p:origin x="9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7A2A6-FA67-4295-8DD5-0961A776C3CE}" type="datetimeFigureOut">
              <a:rPr lang="de-DE" smtClean="0"/>
              <a:t>20.02.2022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0112-08F4-49A5-9F8A-2F89AA9CD9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88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B1B82-FB47-40FD-A91E-6BDE34B6CCA9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03E3FF-9FD5-497A-802A-93E355B94A77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9681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20F527-E3B1-4AF2-8A41-956355A67E67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EC7333-3FAA-4E34-B160-0C69C0115D8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10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A98D67-FCB1-4F0B-A093-37CA647E9136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4269FA-F4D5-4A00-8033-7EED6BCC82B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5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E14F4F-BE56-4665-BDD3-0AE6717F76C8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E3B86-EE46-41E2-B60D-7AEEF7A8C28E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55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93662C-1F00-422C-B363-FD35B420A868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922A2-0C41-4ACC-8354-56F2EE448931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95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290-95BC-4853-800B-20CD5175260E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C6CDFF-E008-465C-9EEE-22A69092B0DC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736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8D9560-7560-4A51-906B-0D2EDE4BBF0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EAE0AF-C572-49D0-8603-4B7B9B6D657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54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20B456-DF92-4E5D-9F6B-CAF450393D04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00E8D0-566E-421F-BCB8-69D00BA83304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57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2D3BAF-6106-4343-B3EC-E848B5569ABC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77D02F-7F47-487F-A1C9-73AB07E6D1D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9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4E13D5-1EB9-44BA-8F9D-36F374671A7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B1B864-48F1-44A7-BAB9-32382431DC4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80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de-DE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4E93C6-31D7-4F10-8193-B3CFCA232560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6061C-BAB1-48F0-820E-A6A05123EBEB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F5A5CB7-D216-48ED-BFB5-858B2A2B7E4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3AAC701-F56B-48F5-99B6-BDCFF09F3FDD}" type="slidenum"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A80E2A0-7858-4EE8-AAC3-29D392EF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6E67B03-F92C-469A-88CB-832415750D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50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</dc:creator>
  <cp:lastModifiedBy>Sebastian</cp:lastModifiedBy>
  <cp:revision>18</cp:revision>
  <dcterms:created xsi:type="dcterms:W3CDTF">2021-05-24T18:30:35Z</dcterms:created>
  <dcterms:modified xsi:type="dcterms:W3CDTF">2022-02-20T13:32:06Z</dcterms:modified>
</cp:coreProperties>
</file>