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68" y="5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27E24-BD99-473F-A8B0-FB0B0D75A1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977961-28E2-4EB7-8E7E-7D78BC761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5C635-A1F3-4F9A-8B0C-5B21C615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18C-C03D-4490-9E9E-056879613F9F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27879-D090-40B8-A0C1-BD639F1AC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DF2A8-3951-405A-8806-9AECEE502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F3DB-6E0B-447A-BCAA-4226B55E54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24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282F6-37C7-4313-9C00-1437A3EB3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14D96C-EBDB-4BE5-A113-E29B6896DA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68A9C-8F27-4AF0-93B0-AB82ABC57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18C-C03D-4490-9E9E-056879613F9F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025C04-F52F-4405-AA81-05A0AACB3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716F5-7320-4AD5-976B-E8402D3CA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F3DB-6E0B-447A-BCAA-4226B55E54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155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51E2DD-F7C3-4686-8AE3-77B0FA3565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BE47BE-F48E-48ED-A2BF-246E91E41E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27ABF-6F75-4AE7-9ECA-DA561154C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18C-C03D-4490-9E9E-056879613F9F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430F8-B4D7-4E76-8311-56C6679D2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76AAB-34DB-414C-B107-79C0E1F3E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F3DB-6E0B-447A-BCAA-4226B55E54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332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5ADA6-FC13-4C64-8C78-48610B16F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DB964-0D76-4163-B1AF-5C6689935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04296-18A5-49D3-813D-A2F7BDF41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18C-C03D-4490-9E9E-056879613F9F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05E374-FEA3-4CD9-8B75-72DF872BD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FD7F7B-8E71-453E-882A-BE92B6B53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F3DB-6E0B-447A-BCAA-4226B55E54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578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2683C-3116-4282-9E49-E544DCF1B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C9E4B4-E36D-413E-8B98-F8FA862113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32F62-FDFB-40A0-95B2-FE4AC3EF3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18C-C03D-4490-9E9E-056879613F9F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7CA01-2F5B-49AA-964C-E5934895F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A84E0-7A50-4FF6-9A0A-81387FF9F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F3DB-6E0B-447A-BCAA-4226B55E54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906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72BA2-3D66-4442-8244-EB413CC1D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488EF-1BD1-4926-A7B9-0E894C5721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C9ADB2-6A55-48CE-BE0E-CBE8684C17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B383BF-0FC6-4678-B783-136CB1506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18C-C03D-4490-9E9E-056879613F9F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26C692-F8C2-41A6-9A3B-41676F299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156978-B4D9-4019-A938-B5BF109D8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F3DB-6E0B-447A-BCAA-4226B55E54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317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FAB1A-802D-4C2F-89B7-0269C79FB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734D8D-7439-482E-95BB-60F4C4CAA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CAF849-5EED-451B-83A0-6F3DB80FC4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5493F7-53A0-444F-AD9C-5116ED890C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8518AF-6E97-4AD5-BD42-F0D4ACD580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626009-1F06-486B-81F7-931171016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18C-C03D-4490-9E9E-056879613F9F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7FE178-4014-4F51-A29D-A0ECDF205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9EEC3E-DB13-441B-978B-B45A546C8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F3DB-6E0B-447A-BCAA-4226B55E54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11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C78F1-9B98-4134-B133-E1A87FA47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ADC68F-8DCF-4AD5-8677-B84E4A4FD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18C-C03D-4490-9E9E-056879613F9F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6143EB-0D13-41DC-980D-4189E9CC0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A3338E-38FA-4BB7-917B-6F2303AAF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F3DB-6E0B-447A-BCAA-4226B55E54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666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AAF7B-35DF-4257-83A8-45A24FB64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18C-C03D-4490-9E9E-056879613F9F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A27204-C0AC-45A0-A480-5FB0EF240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3DF475-18F0-4DD9-A59F-67D050851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F3DB-6E0B-447A-BCAA-4226B55E54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285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DF753-819C-45CE-B804-618D3916C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7DD54-1F84-4147-83B4-AECA0AFE6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3E8A94-9C08-41CA-90D5-243E3941B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1E03D3-C757-4A8E-A8D0-54CA46DD1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18C-C03D-4490-9E9E-056879613F9F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588BDA-CFA4-4EE5-B2F2-62A408AB2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1CFE33-CC88-4479-B765-585A7023D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F3DB-6E0B-447A-BCAA-4226B55E54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067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E275F-717D-428B-A4E6-A012F566B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E5D40-65BA-458F-A528-D58FE67FC2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3EE826-DA25-4385-B897-230A52C462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9E6FCE-DA27-4EC3-8D11-7D27C8407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18C-C03D-4490-9E9E-056879613F9F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9F55CE-EF47-4859-A0F8-625A41F51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3A6311-2D18-4C1F-BDE6-E373CAAD1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F3DB-6E0B-447A-BCAA-4226B55E54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752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A71CFC-F601-4723-B0BB-53E883A7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E57F34-AFD6-42D6-AB1A-0ED2D6F58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1FD3DF-E9AA-4ED7-BDC7-29EFFF5E5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9E18C-C03D-4490-9E9E-056879613F9F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25BB6-4765-4B3F-B580-FBDC547B6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513F7-6D32-49D1-AF96-59AE2BAA2A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DF3DB-6E0B-447A-BCAA-4226B55E54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663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CE97D8-45F9-4E74-AB4B-CB79CEA79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33" y="984977"/>
            <a:ext cx="5306503" cy="39820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2CB3943-65E9-4B02-849F-DE79F9753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6663" y="706303"/>
            <a:ext cx="5677863" cy="426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73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BE03C2-6B1B-4998-BFD1-8074A2C66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0114" y="845683"/>
            <a:ext cx="5724525" cy="42957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0600A7-0CCF-41D0-B795-E5E04F251B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29" y="845683"/>
            <a:ext cx="572452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576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425452-24F8-4308-BFA1-4DFFCCB16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1089524"/>
            <a:ext cx="5724525" cy="42957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5BC2F2-05D1-49E1-87DD-D4E448128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1089523"/>
            <a:ext cx="572452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902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BF4F63-3C6F-464F-A6CE-DF989A4AD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531" y="1028564"/>
            <a:ext cx="5724525" cy="42957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05AC8E-48FE-4AF1-ADA7-FEF345249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28564"/>
            <a:ext cx="572452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144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FC5178-AAA7-469B-8338-ABAB1523A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1098232"/>
            <a:ext cx="5724525" cy="42957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D181E2-081F-4CB1-A899-0F9D6D6EA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98231"/>
            <a:ext cx="572452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310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F7D5D1-2E9A-47D7-ABE8-8D67300CE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1281112"/>
            <a:ext cx="5724525" cy="42957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0F18F7-365A-4642-9CB5-E823699972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281112"/>
            <a:ext cx="572452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04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BA35E5-62D8-43F6-97DB-8E94925D7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703" y="828266"/>
            <a:ext cx="5724525" cy="42957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DD87AB-727E-4A1C-9945-B34BEA99E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139" y="828266"/>
            <a:ext cx="572452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483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suzan hatipoglu</dc:creator>
  <cp:lastModifiedBy>suzan hatipoglu</cp:lastModifiedBy>
  <cp:revision>2</cp:revision>
  <dcterms:created xsi:type="dcterms:W3CDTF">2021-11-12T15:18:32Z</dcterms:created>
  <dcterms:modified xsi:type="dcterms:W3CDTF">2021-11-12T20:13:49Z</dcterms:modified>
</cp:coreProperties>
</file>