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2D310-2504-4441-B2C4-573ABFD9FBB9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C8096-E237-4C31-B005-96FF11BA83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04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CC8096-E237-4C31-B005-96FF11BA83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9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25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4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50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12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41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25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93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23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10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76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57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D416C-22E7-45A7-A7EB-2B08547F78A2}" type="datetimeFigureOut">
              <a:rPr lang="zh-CN" altLang="en-US" smtClean="0"/>
              <a:t>2021-12-17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6BD17-B4B4-4B5E-AC4D-D103571F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6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B7C6C5B-9CDD-4CCB-8A9C-F27D13BACB88}"/>
              </a:ext>
            </a:extLst>
          </p:cNvPr>
          <p:cNvSpPr txBox="1"/>
          <p:nvPr/>
        </p:nvSpPr>
        <p:spPr>
          <a:xfrm>
            <a:off x="28047" y="66468"/>
            <a:ext cx="25617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A073A858-3FDB-4CB9-8626-84B817DE9903}"/>
              </a:ext>
            </a:extLst>
          </p:cNvPr>
          <p:cNvGrpSpPr/>
          <p:nvPr/>
        </p:nvGrpSpPr>
        <p:grpSpPr>
          <a:xfrm>
            <a:off x="1184772" y="539148"/>
            <a:ext cx="6489466" cy="5264214"/>
            <a:chOff x="1184772" y="539148"/>
            <a:chExt cx="6489466" cy="5264214"/>
          </a:xfrm>
        </p:grpSpPr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36A11C8-4BA4-4ABD-9D5B-99BA927843AE}"/>
                </a:ext>
              </a:extLst>
            </p:cNvPr>
            <p:cNvSpPr txBox="1"/>
            <p:nvPr/>
          </p:nvSpPr>
          <p:spPr>
            <a:xfrm rot="16200000">
              <a:off x="785540" y="3137648"/>
              <a:ext cx="987425" cy="1889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ts val="1564"/>
                </a:lnSpc>
              </a:pPr>
              <a:r>
                <a:rPr sz="1200" b="1" dirty="0">
                  <a:solidFill>
                    <a:srgbClr val="000000"/>
                  </a:solidFill>
                  <a:latin typeface="Arial"/>
                  <a:cs typeface="Arial"/>
                </a:rPr>
                <a:t>Macrophage</a:t>
              </a:r>
              <a:r>
                <a:rPr lang="en-US" sz="1200" b="1" dirty="0">
                  <a:solidFill>
                    <a:srgbClr val="000000"/>
                  </a:solidFill>
                  <a:latin typeface="Arial"/>
                  <a:cs typeface="Arial"/>
                </a:rPr>
                <a:t>s</a:t>
              </a:r>
              <a:endParaRPr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AE3D7C4-7355-429F-A63A-B7D0B3FCEB9A}"/>
                </a:ext>
              </a:extLst>
            </p:cNvPr>
            <p:cNvSpPr txBox="1"/>
            <p:nvPr/>
          </p:nvSpPr>
          <p:spPr>
            <a:xfrm>
              <a:off x="4570061" y="5526363"/>
              <a:ext cx="662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NNMT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5B4D9AC-33E6-4A41-99E2-5669EC439D4F}"/>
                </a:ext>
              </a:extLst>
            </p:cNvPr>
            <p:cNvGrpSpPr/>
            <p:nvPr/>
          </p:nvGrpSpPr>
          <p:grpSpPr>
            <a:xfrm>
              <a:off x="1709340" y="539148"/>
              <a:ext cx="2799387" cy="2413458"/>
              <a:chOff x="1709340" y="539148"/>
              <a:chExt cx="2799387" cy="2413458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7FB2321-A615-4B34-8C5B-C680D0F85F87}"/>
                  </a:ext>
                </a:extLst>
              </p:cNvPr>
              <p:cNvSpPr txBox="1"/>
              <p:nvPr/>
            </p:nvSpPr>
            <p:spPr>
              <a:xfrm rot="5400000">
                <a:off x="2973172" y="461241"/>
                <a:ext cx="338554" cy="49436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CESC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4026E6FD-D5B6-4F9F-9C3E-13A3B8CF967D}"/>
                  </a:ext>
                </a:extLst>
              </p:cNvPr>
              <p:cNvGrpSpPr/>
              <p:nvPr/>
            </p:nvGrpSpPr>
            <p:grpSpPr>
              <a:xfrm>
                <a:off x="1709340" y="817191"/>
                <a:ext cx="2799387" cy="2135415"/>
                <a:chOff x="1709340" y="1194269"/>
                <a:chExt cx="2799387" cy="2135415"/>
              </a:xfrm>
            </p:grpSpPr>
            <p:pic>
              <p:nvPicPr>
                <p:cNvPr id="14" name="图片 13">
                  <a:extLst>
                    <a:ext uri="{FF2B5EF4-FFF2-40B4-BE49-F238E27FC236}">
                      <a16:creationId xmlns:a16="http://schemas.microsoft.com/office/drawing/2014/main" id="{7F788CAF-251F-40A0-9E26-902EEB6F0D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820" t="3867" r="676" b="6275"/>
                <a:stretch/>
              </p:blipFill>
              <p:spPr>
                <a:xfrm>
                  <a:off x="2038081" y="1324688"/>
                  <a:ext cx="2470646" cy="1800000"/>
                </a:xfrm>
                <a:prstGeom prst="rect">
                  <a:avLst/>
                </a:prstGeom>
              </p:spPr>
            </p:pic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C8D2198-C7A9-4612-A84C-B1D28A5CF106}"/>
                    </a:ext>
                  </a:extLst>
                </p:cNvPr>
                <p:cNvSpPr txBox="1"/>
                <p:nvPr/>
              </p:nvSpPr>
              <p:spPr>
                <a:xfrm>
                  <a:off x="2687350" y="1194269"/>
                  <a:ext cx="83574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＜</a:t>
                  </a:r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0.001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7" name="组合 16">
                  <a:extLst>
                    <a:ext uri="{FF2B5EF4-FFF2-40B4-BE49-F238E27FC236}">
                      <a16:creationId xmlns:a16="http://schemas.microsoft.com/office/drawing/2014/main" id="{29C41CBA-7F81-4444-92C3-F34BA0FB1FDA}"/>
                    </a:ext>
                  </a:extLst>
                </p:cNvPr>
                <p:cNvGrpSpPr/>
                <p:nvPr/>
              </p:nvGrpSpPr>
              <p:grpSpPr>
                <a:xfrm>
                  <a:off x="1709340" y="1517767"/>
                  <a:ext cx="405078" cy="1593938"/>
                  <a:chOff x="1970106" y="456290"/>
                  <a:chExt cx="405078" cy="1593938"/>
                </a:xfrm>
              </p:grpSpPr>
              <p:sp>
                <p:nvSpPr>
                  <p:cNvPr id="18" name="文本框 17">
                    <a:extLst>
                      <a:ext uri="{FF2B5EF4-FFF2-40B4-BE49-F238E27FC236}">
                        <a16:creationId xmlns:a16="http://schemas.microsoft.com/office/drawing/2014/main" id="{70B487B8-3769-43F9-BAAD-6F6DECF4E854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106" y="1477331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0.1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9703FF0D-F912-4273-834F-9A29A6A46460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106" y="1136984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0.2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6C798764-D8AB-48E7-A701-A9AA18A53DF2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106" y="792444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0.3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8B24A53C-31CB-428D-BEE0-8A70C97946B0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106" y="456290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0.4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F9BB4202-36EC-44BD-A1EE-A03628D3F064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106" y="1804007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0.0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6740A343-004C-4EEB-92B2-2CE019F8F40E}"/>
                    </a:ext>
                  </a:extLst>
                </p:cNvPr>
                <p:cNvSpPr txBox="1"/>
                <p:nvPr/>
              </p:nvSpPr>
              <p:spPr>
                <a:xfrm>
                  <a:off x="2086390" y="3076523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High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9C5A0C19-3B4A-4CB1-A4EE-ADDA8E96016F}"/>
                    </a:ext>
                  </a:extLst>
                </p:cNvPr>
                <p:cNvSpPr txBox="1"/>
                <p:nvPr/>
              </p:nvSpPr>
              <p:spPr>
                <a:xfrm>
                  <a:off x="3186035" y="3083463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4D8EFB68-2AFC-43BF-AACF-6D70AA02C219}"/>
                </a:ext>
              </a:extLst>
            </p:cNvPr>
            <p:cNvGrpSpPr/>
            <p:nvPr/>
          </p:nvGrpSpPr>
          <p:grpSpPr>
            <a:xfrm>
              <a:off x="1672836" y="3048650"/>
              <a:ext cx="2810897" cy="2396769"/>
              <a:chOff x="1672836" y="3048650"/>
              <a:chExt cx="2810897" cy="2396769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CC656FF0-8786-4B34-B490-5D762ED435A3}"/>
                  </a:ext>
                </a:extLst>
              </p:cNvPr>
              <p:cNvSpPr txBox="1"/>
              <p:nvPr/>
            </p:nvSpPr>
            <p:spPr>
              <a:xfrm rot="5400000">
                <a:off x="2973172" y="2970743"/>
                <a:ext cx="338554" cy="49436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OV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231A7513-000A-4B8B-A899-52D848137FD1}"/>
                  </a:ext>
                </a:extLst>
              </p:cNvPr>
              <p:cNvGrpSpPr/>
              <p:nvPr/>
            </p:nvGrpSpPr>
            <p:grpSpPr>
              <a:xfrm>
                <a:off x="1672836" y="3413452"/>
                <a:ext cx="2810897" cy="2031967"/>
                <a:chOff x="1672836" y="3356574"/>
                <a:chExt cx="2810897" cy="2031967"/>
              </a:xfrm>
            </p:grpSpPr>
            <p:pic>
              <p:nvPicPr>
                <p:cNvPr id="23" name="图片 22">
                  <a:extLst>
                    <a:ext uri="{FF2B5EF4-FFF2-40B4-BE49-F238E27FC236}">
                      <a16:creationId xmlns:a16="http://schemas.microsoft.com/office/drawing/2014/main" id="{C86DCA52-7111-45F1-AFD2-653E6AF2FC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195" t="4081" r="1567" b="7296"/>
                <a:stretch/>
              </p:blipFill>
              <p:spPr>
                <a:xfrm>
                  <a:off x="1985823" y="3356574"/>
                  <a:ext cx="2497910" cy="1800000"/>
                </a:xfrm>
                <a:prstGeom prst="rect">
                  <a:avLst/>
                </a:prstGeom>
              </p:spPr>
            </p:pic>
            <p:grpSp>
              <p:nvGrpSpPr>
                <p:cNvPr id="25" name="组合 24">
                  <a:extLst>
                    <a:ext uri="{FF2B5EF4-FFF2-40B4-BE49-F238E27FC236}">
                      <a16:creationId xmlns:a16="http://schemas.microsoft.com/office/drawing/2014/main" id="{70783BA9-82FD-4B80-AD71-8057BEA444C2}"/>
                    </a:ext>
                  </a:extLst>
                </p:cNvPr>
                <p:cNvGrpSpPr/>
                <p:nvPr/>
              </p:nvGrpSpPr>
              <p:grpSpPr>
                <a:xfrm>
                  <a:off x="1672836" y="3477269"/>
                  <a:ext cx="405081" cy="1693214"/>
                  <a:chOff x="1968700" y="3587907"/>
                  <a:chExt cx="405081" cy="1693214"/>
                </a:xfrm>
              </p:grpSpPr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DC287C0A-5104-4B38-ACC5-AC499DCD9BEB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700" y="4674975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0.1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A58F267C-D553-4B84-90B6-DFD696DA1011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700" y="4312866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0.2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文本框 28">
                    <a:extLst>
                      <a:ext uri="{FF2B5EF4-FFF2-40B4-BE49-F238E27FC236}">
                        <a16:creationId xmlns:a16="http://schemas.microsoft.com/office/drawing/2014/main" id="{19E45225-22C2-44DF-A698-6E1654920087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700" y="3946758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0.3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id="{36C909FD-83EA-4177-9AFB-1405539DD402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700" y="3587907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0.4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" name="文本框 30">
                    <a:extLst>
                      <a:ext uri="{FF2B5EF4-FFF2-40B4-BE49-F238E27FC236}">
                        <a16:creationId xmlns:a16="http://schemas.microsoft.com/office/drawing/2014/main" id="{D2364ACD-EBF9-437E-8C8B-29ACC81837EE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703" y="5034900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0.0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2B3BC71C-ECF4-4F40-BD21-8674B256ABC2}"/>
                    </a:ext>
                  </a:extLst>
                </p:cNvPr>
                <p:cNvSpPr txBox="1"/>
                <p:nvPr/>
              </p:nvSpPr>
              <p:spPr>
                <a:xfrm>
                  <a:off x="2724578" y="3449167"/>
                  <a:ext cx="83574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＜</a:t>
                  </a:r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0.0001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91F29FC9-D783-47DD-B57C-BEA0CEDDFFF8}"/>
                    </a:ext>
                  </a:extLst>
                </p:cNvPr>
                <p:cNvSpPr txBox="1"/>
                <p:nvPr/>
              </p:nvSpPr>
              <p:spPr>
                <a:xfrm>
                  <a:off x="2058982" y="5130210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High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8DA17E9D-20BB-4748-964F-8BDF713A9571}"/>
                    </a:ext>
                  </a:extLst>
                </p:cNvPr>
                <p:cNvSpPr txBox="1"/>
                <p:nvPr/>
              </p:nvSpPr>
              <p:spPr>
                <a:xfrm>
                  <a:off x="3189625" y="5142320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E9322B5-E683-4E26-9D68-F1ED0530D96B}"/>
                </a:ext>
              </a:extLst>
            </p:cNvPr>
            <p:cNvGrpSpPr/>
            <p:nvPr/>
          </p:nvGrpSpPr>
          <p:grpSpPr>
            <a:xfrm>
              <a:off x="4838484" y="539148"/>
              <a:ext cx="2835754" cy="2418153"/>
              <a:chOff x="4838484" y="539148"/>
              <a:chExt cx="2835754" cy="2418153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F0730B2-1148-4BCB-B192-360B1A2482F1}"/>
                  </a:ext>
                </a:extLst>
              </p:cNvPr>
              <p:cNvSpPr txBox="1"/>
              <p:nvPr/>
            </p:nvSpPr>
            <p:spPr>
              <a:xfrm rot="5400000">
                <a:off x="6083548" y="461241"/>
                <a:ext cx="338554" cy="49436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HNSC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7DE75873-77F5-4F90-A4D3-ADD5A906ECD7}"/>
                  </a:ext>
                </a:extLst>
              </p:cNvPr>
              <p:cNvGrpSpPr/>
              <p:nvPr/>
            </p:nvGrpSpPr>
            <p:grpSpPr>
              <a:xfrm>
                <a:off x="4838484" y="784784"/>
                <a:ext cx="2835754" cy="2172517"/>
                <a:chOff x="4838484" y="1199569"/>
                <a:chExt cx="2835754" cy="2172517"/>
              </a:xfrm>
            </p:grpSpPr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62B1995C-45CB-40E7-9531-663ADCB40B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6195" t="4081" r="748" b="7742"/>
                <a:stretch/>
              </p:blipFill>
              <p:spPr>
                <a:xfrm>
                  <a:off x="5141409" y="1333199"/>
                  <a:ext cx="2532829" cy="1800000"/>
                </a:xfrm>
                <a:prstGeom prst="rect">
                  <a:avLst/>
                </a:prstGeom>
              </p:spPr>
            </p:pic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9C97ECAA-0953-4AC5-A2C0-8C7D62975FBF}"/>
                    </a:ext>
                  </a:extLst>
                </p:cNvPr>
                <p:cNvGrpSpPr/>
                <p:nvPr/>
              </p:nvGrpSpPr>
              <p:grpSpPr>
                <a:xfrm>
                  <a:off x="4838484" y="1358624"/>
                  <a:ext cx="405081" cy="1792972"/>
                  <a:chOff x="8615408" y="2140340"/>
                  <a:chExt cx="405081" cy="1792972"/>
                </a:xfrm>
              </p:grpSpPr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436FA9F2-63AC-40D3-9042-6924126B2FF3}"/>
                      </a:ext>
                    </a:extLst>
                  </p:cNvPr>
                  <p:cNvSpPr txBox="1"/>
                  <p:nvPr/>
                </p:nvSpPr>
                <p:spPr>
                  <a:xfrm>
                    <a:off x="8615408" y="3305785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0.1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67C2AA8C-10EE-46F4-A234-0D1BC750CDC4}"/>
                      </a:ext>
                    </a:extLst>
                  </p:cNvPr>
                  <p:cNvSpPr txBox="1"/>
                  <p:nvPr/>
                </p:nvSpPr>
                <p:spPr>
                  <a:xfrm>
                    <a:off x="8615408" y="2917671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0.2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文本框 37">
                    <a:extLst>
                      <a:ext uri="{FF2B5EF4-FFF2-40B4-BE49-F238E27FC236}">
                        <a16:creationId xmlns:a16="http://schemas.microsoft.com/office/drawing/2014/main" id="{3A91FB81-4408-44CC-9B8B-68CEAB451E64}"/>
                      </a:ext>
                    </a:extLst>
                  </p:cNvPr>
                  <p:cNvSpPr txBox="1"/>
                  <p:nvPr/>
                </p:nvSpPr>
                <p:spPr>
                  <a:xfrm>
                    <a:off x="8615408" y="2535709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0.3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文本框 38">
                    <a:extLst>
                      <a:ext uri="{FF2B5EF4-FFF2-40B4-BE49-F238E27FC236}">
                        <a16:creationId xmlns:a16="http://schemas.microsoft.com/office/drawing/2014/main" id="{C7F636A7-CB8E-46C6-95E0-D61D300F3D2F}"/>
                      </a:ext>
                    </a:extLst>
                  </p:cNvPr>
                  <p:cNvSpPr txBox="1"/>
                  <p:nvPr/>
                </p:nvSpPr>
                <p:spPr>
                  <a:xfrm>
                    <a:off x="8615408" y="2140340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0.4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14862F8B-5A20-4D73-BD3C-12D2482C4103}"/>
                      </a:ext>
                    </a:extLst>
                  </p:cNvPr>
                  <p:cNvSpPr txBox="1"/>
                  <p:nvPr/>
                </p:nvSpPr>
                <p:spPr>
                  <a:xfrm>
                    <a:off x="8615411" y="3687091"/>
                    <a:ext cx="40507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0.0</a:t>
                    </a:r>
                    <a:endPara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7161DD85-CF18-4190-A6CA-95A6EBD54643}"/>
                    </a:ext>
                  </a:extLst>
                </p:cNvPr>
                <p:cNvSpPr txBox="1"/>
                <p:nvPr/>
              </p:nvSpPr>
              <p:spPr>
                <a:xfrm>
                  <a:off x="5792070" y="1199569"/>
                  <a:ext cx="83574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＜</a:t>
                  </a:r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0.0001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45E0BD18-0871-4FD9-B331-634384ECCF58}"/>
                    </a:ext>
                  </a:extLst>
                </p:cNvPr>
                <p:cNvSpPr txBox="1"/>
                <p:nvPr/>
              </p:nvSpPr>
              <p:spPr>
                <a:xfrm>
                  <a:off x="6351730" y="3125865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F485007F-2182-48F9-9A60-F59CF124B192}"/>
                    </a:ext>
                  </a:extLst>
                </p:cNvPr>
                <p:cNvSpPr txBox="1"/>
                <p:nvPr/>
              </p:nvSpPr>
              <p:spPr>
                <a:xfrm>
                  <a:off x="5215917" y="3113756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High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3AB1C4AA-F4D8-4043-B403-1B772D1BDABA}"/>
                </a:ext>
              </a:extLst>
            </p:cNvPr>
            <p:cNvGrpSpPr/>
            <p:nvPr/>
          </p:nvGrpSpPr>
          <p:grpSpPr>
            <a:xfrm>
              <a:off x="4815469" y="3048650"/>
              <a:ext cx="2853660" cy="2396769"/>
              <a:chOff x="4815469" y="3048650"/>
              <a:chExt cx="2853660" cy="2396769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8D6B7FB-333C-44D4-AE0D-32158D7F2084}"/>
                  </a:ext>
                </a:extLst>
              </p:cNvPr>
              <p:cNvSpPr txBox="1"/>
              <p:nvPr/>
            </p:nvSpPr>
            <p:spPr>
              <a:xfrm rot="5400000">
                <a:off x="6083548" y="2970743"/>
                <a:ext cx="338554" cy="49436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STAD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3F8DA4E9-74D2-48D0-8323-01F0B4F8F81E}"/>
                  </a:ext>
                </a:extLst>
              </p:cNvPr>
              <p:cNvGrpSpPr/>
              <p:nvPr/>
            </p:nvGrpSpPr>
            <p:grpSpPr>
              <a:xfrm>
                <a:off x="4815469" y="3382922"/>
                <a:ext cx="2853660" cy="2062497"/>
                <a:chOff x="4815469" y="3382922"/>
                <a:chExt cx="2853660" cy="2062497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32C3CA21-0AA5-4EFD-AF0A-D7FF72EFCF39}"/>
                    </a:ext>
                  </a:extLst>
                </p:cNvPr>
                <p:cNvGrpSpPr/>
                <p:nvPr/>
              </p:nvGrpSpPr>
              <p:grpSpPr>
                <a:xfrm>
                  <a:off x="4815469" y="3382922"/>
                  <a:ext cx="2853660" cy="1845612"/>
                  <a:chOff x="8642082" y="5132107"/>
                  <a:chExt cx="2853660" cy="1845612"/>
                </a:xfrm>
              </p:grpSpPr>
              <p:pic>
                <p:nvPicPr>
                  <p:cNvPr id="41" name="图片 40">
                    <a:extLst>
                      <a:ext uri="{FF2B5EF4-FFF2-40B4-BE49-F238E27FC236}">
                        <a16:creationId xmlns:a16="http://schemas.microsoft.com/office/drawing/2014/main" id="{4D113C98-1DB2-4D87-A919-D476FEB0500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5635" t="4619" r="435" b="6472"/>
                  <a:stretch/>
                </p:blipFill>
                <p:spPr>
                  <a:xfrm>
                    <a:off x="8960232" y="5177242"/>
                    <a:ext cx="2535510" cy="1800000"/>
                  </a:xfrm>
                  <a:prstGeom prst="rect">
                    <a:avLst/>
                  </a:prstGeom>
                </p:spPr>
              </p:pic>
              <p:grpSp>
                <p:nvGrpSpPr>
                  <p:cNvPr id="42" name="组合 41">
                    <a:extLst>
                      <a:ext uri="{FF2B5EF4-FFF2-40B4-BE49-F238E27FC236}">
                        <a16:creationId xmlns:a16="http://schemas.microsoft.com/office/drawing/2014/main" id="{D1E5A00A-663C-41CC-AA91-479AE4B787E9}"/>
                      </a:ext>
                    </a:extLst>
                  </p:cNvPr>
                  <p:cNvGrpSpPr/>
                  <p:nvPr/>
                </p:nvGrpSpPr>
                <p:grpSpPr>
                  <a:xfrm>
                    <a:off x="8642082" y="5132107"/>
                    <a:ext cx="405078" cy="1845612"/>
                    <a:chOff x="8607789" y="5132107"/>
                    <a:chExt cx="405078" cy="1845612"/>
                  </a:xfrm>
                </p:grpSpPr>
                <p:sp>
                  <p:nvSpPr>
                    <p:cNvPr id="43" name="文本框 42">
                      <a:extLst>
                        <a:ext uri="{FF2B5EF4-FFF2-40B4-BE49-F238E27FC236}">
                          <a16:creationId xmlns:a16="http://schemas.microsoft.com/office/drawing/2014/main" id="{1209E49B-3A35-4A1E-A741-B69ECB856C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6412656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4" name="文本框 43">
                      <a:extLst>
                        <a:ext uri="{FF2B5EF4-FFF2-40B4-BE49-F238E27FC236}">
                          <a16:creationId xmlns:a16="http://schemas.microsoft.com/office/drawing/2014/main" id="{DCCFE433-39F1-4554-BB68-E8D83F53E7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6088644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文本框 44">
                      <a:extLst>
                        <a:ext uri="{FF2B5EF4-FFF2-40B4-BE49-F238E27FC236}">
                          <a16:creationId xmlns:a16="http://schemas.microsoft.com/office/drawing/2014/main" id="{625FE512-E248-479F-99A6-383688A7BA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5769798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文本框 45">
                      <a:extLst>
                        <a:ext uri="{FF2B5EF4-FFF2-40B4-BE49-F238E27FC236}">
                          <a16:creationId xmlns:a16="http://schemas.microsoft.com/office/drawing/2014/main" id="{E43115BF-1EFD-4FBC-A789-F90E4D0784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5450952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文本框 46">
                      <a:extLst>
                        <a:ext uri="{FF2B5EF4-FFF2-40B4-BE49-F238E27FC236}">
                          <a16:creationId xmlns:a16="http://schemas.microsoft.com/office/drawing/2014/main" id="{AC175A07-877B-406F-8946-77B6197761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6731498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文本框 47">
                      <a:extLst>
                        <a:ext uri="{FF2B5EF4-FFF2-40B4-BE49-F238E27FC236}">
                          <a16:creationId xmlns:a16="http://schemas.microsoft.com/office/drawing/2014/main" id="{EC77F3D8-E765-46F1-9780-A3F8A10596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07789" y="5132107"/>
                      <a:ext cx="40507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zh-CN" alt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96BD7C50-DCFE-4C37-9517-86A0392B1CE4}"/>
                    </a:ext>
                  </a:extLst>
                </p:cNvPr>
                <p:cNvSpPr txBox="1"/>
                <p:nvPr/>
              </p:nvSpPr>
              <p:spPr>
                <a:xfrm>
                  <a:off x="5834306" y="3415440"/>
                  <a:ext cx="83574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zh-CN" alt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＜</a:t>
                  </a:r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0.0001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760A3A48-97D7-4CD2-A63F-1029B1A94671}"/>
                    </a:ext>
                  </a:extLst>
                </p:cNvPr>
                <p:cNvSpPr txBox="1"/>
                <p:nvPr/>
              </p:nvSpPr>
              <p:spPr>
                <a:xfrm>
                  <a:off x="5218841" y="5199198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High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2E051F6B-9C2F-4FDC-AC18-719E4DD2BF24}"/>
                    </a:ext>
                  </a:extLst>
                </p:cNvPr>
                <p:cNvSpPr txBox="1"/>
                <p:nvPr/>
              </p:nvSpPr>
              <p:spPr>
                <a:xfrm>
                  <a:off x="6334244" y="5188448"/>
                  <a:ext cx="127171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 expression</a:t>
                  </a:r>
                  <a:endParaRPr lang="zh-CN" alt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6D5ECDEE-18B8-4A19-ADB0-7D24DC528F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86673" y="1374501"/>
              <a:ext cx="0" cy="37160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2CF1634-A00D-4ECF-88C7-275167F32853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91" y="5502297"/>
              <a:ext cx="360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6B8A0897-569F-486C-A96D-4C7162D69084}"/>
              </a:ext>
            </a:extLst>
          </p:cNvPr>
          <p:cNvSpPr txBox="1"/>
          <p:nvPr/>
        </p:nvSpPr>
        <p:spPr>
          <a:xfrm>
            <a:off x="1368058" y="5811029"/>
            <a:ext cx="6432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Figure1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.Macrophgaes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infilitration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in  NNMT high and low expression group in CESC, HNSC, OV and STAD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992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80</Words>
  <Application>Microsoft Office PowerPoint</Application>
  <PresentationFormat>全屏显示(4:3)</PresentationFormat>
  <Paragraphs>42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7</cp:revision>
  <dcterms:created xsi:type="dcterms:W3CDTF">2021-12-05T08:53:05Z</dcterms:created>
  <dcterms:modified xsi:type="dcterms:W3CDTF">2021-12-17T13:34:35Z</dcterms:modified>
</cp:coreProperties>
</file>