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1" r:id="rId2"/>
  </p:sldIdLst>
  <p:sldSz cx="6858000" cy="9906000" type="A4"/>
  <p:notesSz cx="9866313" cy="673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 snapToGrid="0">
      <p:cViewPr>
        <p:scale>
          <a:sx n="70" d="100"/>
          <a:sy n="70" d="100"/>
        </p:scale>
        <p:origin x="276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4203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00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66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83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195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54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524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852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117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951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09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C388E-45E2-4391-8F84-B098BCD17D01}" type="datetimeFigureOut">
              <a:rPr kumimoji="1" lang="ja-JP" altLang="en-US" smtClean="0"/>
              <a:t>2022/2/18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F980A-29E9-4FAC-9523-B9A25C56EA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970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6EBBE7-F24D-42B6-816A-EEECE68A7B08}"/>
              </a:ext>
            </a:extLst>
          </p:cNvPr>
          <p:cNvSpPr txBox="1"/>
          <p:nvPr/>
        </p:nvSpPr>
        <p:spPr>
          <a:xfrm>
            <a:off x="124292" y="107172"/>
            <a:ext cx="282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S1 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146">
            <a:extLst>
              <a:ext uri="{FF2B5EF4-FFF2-40B4-BE49-F238E27FC236}">
                <a16:creationId xmlns:a16="http://schemas.microsoft.com/office/drawing/2014/main" id="{617867CE-C4D4-47C2-801B-33EF58CD409C}"/>
              </a:ext>
            </a:extLst>
          </p:cNvPr>
          <p:cNvSpPr txBox="1"/>
          <p:nvPr/>
        </p:nvSpPr>
        <p:spPr>
          <a:xfrm rot="16200000">
            <a:off x="1635664" y="1863080"/>
            <a:ext cx="1548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RQ of </a:t>
            </a:r>
            <a:r>
              <a:rPr lang="en-US" altLang="ja-JP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UBASH3A</a:t>
            </a:r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mRNA</a:t>
            </a:r>
            <a:endParaRPr lang="ja-JP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253">
            <a:extLst>
              <a:ext uri="{FF2B5EF4-FFF2-40B4-BE49-F238E27FC236}">
                <a16:creationId xmlns:a16="http://schemas.microsoft.com/office/drawing/2014/main" id="{4C093E93-43E8-434A-9DF4-92F92BBF6080}"/>
              </a:ext>
            </a:extLst>
          </p:cNvPr>
          <p:cNvSpPr txBox="1"/>
          <p:nvPr/>
        </p:nvSpPr>
        <p:spPr>
          <a:xfrm>
            <a:off x="2673609" y="2819801"/>
            <a:ext cx="1688841" cy="254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Th1</a:t>
            </a:r>
            <a:r>
              <a:rPr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Th2</a:t>
            </a:r>
            <a:r>
              <a:rPr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1" lang="ja-JP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Th17</a:t>
            </a:r>
            <a:r>
              <a:rPr kumimoji="1"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Treg                    </a:t>
            </a:r>
            <a:endParaRPr kumimoji="1" lang="ja-JP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38DFEF5-2CC9-459E-A70B-0E07BD28FEDB}"/>
              </a:ext>
            </a:extLst>
          </p:cNvPr>
          <p:cNvSpPr txBox="1"/>
          <p:nvPr/>
        </p:nvSpPr>
        <p:spPr>
          <a:xfrm>
            <a:off x="2491254" y="2680788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ja-JP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5FE1391-3BA6-4C85-8EDE-C7298C44AFB2}"/>
              </a:ext>
            </a:extLst>
          </p:cNvPr>
          <p:cNvSpPr txBox="1"/>
          <p:nvPr/>
        </p:nvSpPr>
        <p:spPr>
          <a:xfrm>
            <a:off x="2492731" y="2150304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ja-JP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5AF62FE-2C51-4A7B-8F5A-E4CC8F625B2F}"/>
              </a:ext>
            </a:extLst>
          </p:cNvPr>
          <p:cNvSpPr txBox="1"/>
          <p:nvPr/>
        </p:nvSpPr>
        <p:spPr>
          <a:xfrm>
            <a:off x="2492734" y="1610811"/>
            <a:ext cx="2487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ja-JP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CECD0E33-19DF-41AD-AE91-C5DE8D4CC0FB}"/>
              </a:ext>
            </a:extLst>
          </p:cNvPr>
          <p:cNvCxnSpPr>
            <a:cxnSpLocks/>
          </p:cNvCxnSpPr>
          <p:nvPr/>
        </p:nvCxnSpPr>
        <p:spPr>
          <a:xfrm>
            <a:off x="2801049" y="1827079"/>
            <a:ext cx="126554" cy="23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71EC5C99-2306-431C-8226-200A45C7E462}"/>
              </a:ext>
            </a:extLst>
          </p:cNvPr>
          <p:cNvCxnSpPr>
            <a:cxnSpLocks/>
          </p:cNvCxnSpPr>
          <p:nvPr/>
        </p:nvCxnSpPr>
        <p:spPr>
          <a:xfrm>
            <a:off x="2864988" y="1827079"/>
            <a:ext cx="0" cy="4609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9797C755-AD40-4B6F-A3C3-8EA52BA1F2A6}"/>
              </a:ext>
            </a:extLst>
          </p:cNvPr>
          <p:cNvCxnSpPr>
            <a:cxnSpLocks/>
          </p:cNvCxnSpPr>
          <p:nvPr/>
        </p:nvCxnSpPr>
        <p:spPr>
          <a:xfrm>
            <a:off x="3220555" y="1319048"/>
            <a:ext cx="126554" cy="23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2FB60792-BECA-42CB-9F14-628FA70D6C21}"/>
              </a:ext>
            </a:extLst>
          </p:cNvPr>
          <p:cNvCxnSpPr>
            <a:cxnSpLocks/>
          </p:cNvCxnSpPr>
          <p:nvPr/>
        </p:nvCxnSpPr>
        <p:spPr>
          <a:xfrm>
            <a:off x="3635698" y="1881450"/>
            <a:ext cx="126554" cy="23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472642AE-672C-4C72-85F2-88630B07C6A0}"/>
              </a:ext>
            </a:extLst>
          </p:cNvPr>
          <p:cNvCxnSpPr>
            <a:cxnSpLocks/>
          </p:cNvCxnSpPr>
          <p:nvPr/>
        </p:nvCxnSpPr>
        <p:spPr>
          <a:xfrm>
            <a:off x="4050950" y="2036905"/>
            <a:ext cx="126554" cy="23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図 25">
            <a:extLst>
              <a:ext uri="{FF2B5EF4-FFF2-40B4-BE49-F238E27FC236}">
                <a16:creationId xmlns:a16="http://schemas.microsoft.com/office/drawing/2014/main" id="{DF853F17-F92E-4192-98ED-0CAE0C685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638" y="1411656"/>
            <a:ext cx="1781016" cy="1484511"/>
          </a:xfrm>
          <a:prstGeom prst="rect">
            <a:avLst/>
          </a:prstGeom>
        </p:spPr>
      </p:pic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365A645-C508-4F7C-AF05-103BF19FD817}"/>
              </a:ext>
            </a:extLst>
          </p:cNvPr>
          <p:cNvCxnSpPr>
            <a:cxnSpLocks/>
          </p:cNvCxnSpPr>
          <p:nvPr/>
        </p:nvCxnSpPr>
        <p:spPr>
          <a:xfrm>
            <a:off x="3278620" y="1319048"/>
            <a:ext cx="5212" cy="4284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5D6580A-3D20-497A-9F10-850DB4B68C8E}"/>
              </a:ext>
            </a:extLst>
          </p:cNvPr>
          <p:cNvCxnSpPr>
            <a:cxnSpLocks/>
          </p:cNvCxnSpPr>
          <p:nvPr/>
        </p:nvCxnSpPr>
        <p:spPr>
          <a:xfrm>
            <a:off x="3698975" y="1881450"/>
            <a:ext cx="0" cy="4401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B4689FE6-15C6-4C21-ADD9-658C9215183E}"/>
              </a:ext>
            </a:extLst>
          </p:cNvPr>
          <p:cNvCxnSpPr>
            <a:cxnSpLocks/>
          </p:cNvCxnSpPr>
          <p:nvPr/>
        </p:nvCxnSpPr>
        <p:spPr>
          <a:xfrm>
            <a:off x="4114006" y="2036905"/>
            <a:ext cx="0" cy="3319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9741CF9-E7B5-4DB2-BEE7-A37BD438CFF9}"/>
              </a:ext>
            </a:extLst>
          </p:cNvPr>
          <p:cNvCxnSpPr>
            <a:cxnSpLocks/>
          </p:cNvCxnSpPr>
          <p:nvPr/>
        </p:nvCxnSpPr>
        <p:spPr>
          <a:xfrm flipV="1">
            <a:off x="2693929" y="2811939"/>
            <a:ext cx="1668521" cy="78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459A96A0-EBD3-4B3E-A7EB-420735F24D07}"/>
              </a:ext>
            </a:extLst>
          </p:cNvPr>
          <p:cNvCxnSpPr>
            <a:cxnSpLocks/>
          </p:cNvCxnSpPr>
          <p:nvPr/>
        </p:nvCxnSpPr>
        <p:spPr>
          <a:xfrm flipV="1">
            <a:off x="2694209" y="1203960"/>
            <a:ext cx="4800" cy="1616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789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yamagata kaoru</dc:creator>
  <cp:lastModifiedBy>yamagata kaoru</cp:lastModifiedBy>
  <cp:revision>101</cp:revision>
  <cp:lastPrinted>2021-12-08T06:44:42Z</cp:lastPrinted>
  <dcterms:created xsi:type="dcterms:W3CDTF">2021-10-27T05:33:38Z</dcterms:created>
  <dcterms:modified xsi:type="dcterms:W3CDTF">2022-02-18T05:21:20Z</dcterms:modified>
</cp:coreProperties>
</file>