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</p:sldIdLst>
  <p:sldSz cx="6858000" cy="9906000" type="A4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 snapToGrid="0">
      <p:cViewPr varScale="1">
        <p:scale>
          <a:sx n="60" d="100"/>
          <a:sy n="60" d="100"/>
        </p:scale>
        <p:origin x="29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203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00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66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83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19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54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524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852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11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95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09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970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F59AED-7427-462F-9426-3018BC52E81C}"/>
              </a:ext>
            </a:extLst>
          </p:cNvPr>
          <p:cNvSpPr txBox="1"/>
          <p:nvPr/>
        </p:nvSpPr>
        <p:spPr>
          <a:xfrm>
            <a:off x="124292" y="107172"/>
            <a:ext cx="282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S2 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030ED49-E808-4F32-8B3A-8B8A7FC6F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39" y="1543285"/>
            <a:ext cx="5409524" cy="37714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7286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yamagata kaoru</dc:creator>
  <cp:lastModifiedBy>yamagata kaoru</cp:lastModifiedBy>
  <cp:revision>100</cp:revision>
  <cp:lastPrinted>2021-12-08T06:44:42Z</cp:lastPrinted>
  <dcterms:created xsi:type="dcterms:W3CDTF">2021-10-27T05:33:38Z</dcterms:created>
  <dcterms:modified xsi:type="dcterms:W3CDTF">2022-02-18T02:17:00Z</dcterms:modified>
</cp:coreProperties>
</file>