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3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101" autoAdjust="0"/>
  </p:normalViewPr>
  <p:slideViewPr>
    <p:cSldViewPr snapToGrid="0">
      <p:cViewPr varScale="1">
        <p:scale>
          <a:sx n="58" d="100"/>
          <a:sy n="58" d="100"/>
        </p:scale>
        <p:origin x="28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180960-972F-4C20-8D82-A59887E297EB}" type="datetimeFigureOut">
              <a:rPr kumimoji="1" lang="ja-JP" altLang="en-US" smtClean="0"/>
              <a:t>2021/11/23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3B2EA3-F90A-448E-8FFD-0441E9AA34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2882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8585CA4-E54A-4675-9DCF-75F64D24CD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57C10B7-61C7-460A-AD21-264E07AD1B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27C8280-BBC1-4F65-BCEF-0ED9E07B4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CF1C9-9E63-4532-8678-783529BBA61C}" type="datetimeFigureOut">
              <a:rPr kumimoji="1" lang="ja-JP" altLang="en-US" smtClean="0"/>
              <a:t>2021/11/23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BE2CFAB-6EBE-4A28-BE10-FE4B13E8D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6FB235F-458C-4CAC-BE7E-46C73F99D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9FDDE-509E-4530-919F-961AC93173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2255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0CA3F3B-756A-4E02-A536-CCC0C68EF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09460B8-438F-4F97-95A8-E805B403F7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CD22E80-CFFC-4BAC-97BD-9403ED207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CF1C9-9E63-4532-8678-783529BBA61C}" type="datetimeFigureOut">
              <a:rPr kumimoji="1" lang="ja-JP" altLang="en-US" smtClean="0"/>
              <a:t>2021/11/23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D1065A7-E45A-48A7-9553-752EE22F2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883B2E0-816B-44D8-A569-F0CCB065C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9FDDE-509E-4530-919F-961AC93173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5129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6D1799D-1863-44E5-894E-F6E994387A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0417AB4-98F3-4A70-A54E-B75ABA5A29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703064F-A12F-4AE8-AFB9-1798A7CF6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CF1C9-9E63-4532-8678-783529BBA61C}" type="datetimeFigureOut">
              <a:rPr kumimoji="1" lang="ja-JP" altLang="en-US" smtClean="0"/>
              <a:t>2021/11/23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0560400-8F87-41B5-BF99-3EFC10D8B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0734577-7557-4ED5-AF1F-871F3C899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9FDDE-509E-4530-919F-961AC93173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880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7B11300-6CF2-4AD8-B835-A54F52FE4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5148FF4-F252-4E00-99CF-2D3D921792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24782D2-FE5E-498B-89D0-9931B691C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CF1C9-9E63-4532-8678-783529BBA61C}" type="datetimeFigureOut">
              <a:rPr kumimoji="1" lang="ja-JP" altLang="en-US" smtClean="0"/>
              <a:t>2021/11/23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6F2FBE7-0D4A-4B6A-9C0A-333AA6699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3B7D686-DF47-490C-B44B-43AF009AC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9FDDE-509E-4530-919F-961AC93173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3637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D3F055E-E394-432F-BAAD-942CAC8EB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4E4E30F-8A2F-44D8-BBC2-65938F5F01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9D8A64D-E915-4B49-9E31-2C20C0511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CF1C9-9E63-4532-8678-783529BBA61C}" type="datetimeFigureOut">
              <a:rPr kumimoji="1" lang="ja-JP" altLang="en-US" smtClean="0"/>
              <a:t>2021/11/23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1049ACE-FB8F-4BB2-9288-93D286F498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607ADF2-5709-40FB-AF02-E20C1841E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9FDDE-509E-4530-919F-961AC93173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643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F73256F-3CE2-4C02-9BFB-2FAAAF3A8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4B54309-F0EB-4879-ADAF-16384A7CBD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E5C8F9A-CD94-48AB-9920-DF38ACA4B7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3173D66-B89F-4A84-B230-DBB874C46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CF1C9-9E63-4532-8678-783529BBA61C}" type="datetimeFigureOut">
              <a:rPr kumimoji="1" lang="ja-JP" altLang="en-US" smtClean="0"/>
              <a:t>2021/11/23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121DC04-2AD4-4274-A6CC-AF2E617F3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1E7671E-B323-42E1-97E9-23DE946FC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9FDDE-509E-4530-919F-961AC93173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2944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DF0BD9F-DF05-4BFA-B3EE-38E5D0F99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DB1F5EA-C53C-437A-8A35-31EB563430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93FB210-E058-42E4-A9F0-EE2E1B73DE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7236486-2BA9-43FF-BDB8-A6D820B200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9438951C-2BF6-4F92-8985-9C21DF576B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8136A46D-5EE2-4729-8AC4-CF5E26EB6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CF1C9-9E63-4532-8678-783529BBA61C}" type="datetimeFigureOut">
              <a:rPr kumimoji="1" lang="ja-JP" altLang="en-US" smtClean="0"/>
              <a:t>2021/11/23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18A4968F-307D-48B4-9E46-36319D6EA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165E111A-98D2-4231-81D5-94C84E702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9FDDE-509E-4530-919F-961AC93173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6365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9B5D7D2-63E9-472D-BD8B-A8E0A8C29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AA6BC29-BD48-43F9-8C82-72141C9DF9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CF1C9-9E63-4532-8678-783529BBA61C}" type="datetimeFigureOut">
              <a:rPr kumimoji="1" lang="ja-JP" altLang="en-US" smtClean="0"/>
              <a:t>2021/11/23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843A7D6-42AE-4DF7-8B87-90DEF3A4A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B361229-8B7A-4F59-924C-0907CB32B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9FDDE-509E-4530-919F-961AC93173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5903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AC2F21E6-A06E-4E94-B68C-7C1580E9D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CF1C9-9E63-4532-8678-783529BBA61C}" type="datetimeFigureOut">
              <a:rPr kumimoji="1" lang="ja-JP" altLang="en-US" smtClean="0"/>
              <a:t>2021/11/23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D9E05567-76A6-4D6E-B946-BA3B4DECD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4FE8EE8-D6BD-4035-ACA3-6C8AEA7A8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9FDDE-509E-4530-919F-961AC93173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5249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067D73-232D-4AA0-95F7-38FBDD520E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E2403C2-1C1A-47F2-857D-928D5D5E2B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1083210-1A8A-4395-812C-B915F43A3C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51490E3-6F05-4B5A-992D-D90B54706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CF1C9-9E63-4532-8678-783529BBA61C}" type="datetimeFigureOut">
              <a:rPr kumimoji="1" lang="ja-JP" altLang="en-US" smtClean="0"/>
              <a:t>2021/11/23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529E771-A206-402B-94CB-BBD78E1CA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4146813-9DAA-464A-BED4-92F99D234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9FDDE-509E-4530-919F-961AC93173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6144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3A7DF17-6BF3-45B7-9ED5-FD342AA43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90A92EB7-0E57-48DF-8205-16BDD5B18E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EC26700-52DB-4EF9-8AAF-5156F8EE19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E101EFE-0E4E-43DA-AD3D-6DC31572F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CF1C9-9E63-4532-8678-783529BBA61C}" type="datetimeFigureOut">
              <a:rPr kumimoji="1" lang="ja-JP" altLang="en-US" smtClean="0"/>
              <a:t>2021/11/23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C64B905-1D5C-4F8C-9FAA-62105ADA0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5245F78-E5C2-438D-BE14-4491667C8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9FDDE-509E-4530-919F-961AC93173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408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7808410A-0912-4525-86ED-13B40BBF9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875C924-2FC7-4E19-8567-D9F37C723F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0FF5AAB-9B40-492A-B979-EFAE09993F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DCF1C9-9E63-4532-8678-783529BBA61C}" type="datetimeFigureOut">
              <a:rPr kumimoji="1" lang="ja-JP" altLang="en-US" smtClean="0"/>
              <a:t>2021/11/23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5E2E31B-FA06-44FA-AB2D-B05A055F3F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B8C003E-1EE1-45D8-A6D8-5226AC9471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E9FDDE-509E-4530-919F-961AC93173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7922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357A35B2-CC3E-4990-9810-F00C10EF72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5453214"/>
              </p:ext>
            </p:extLst>
          </p:nvPr>
        </p:nvGraphicFramePr>
        <p:xfrm>
          <a:off x="280851" y="1208314"/>
          <a:ext cx="8490858" cy="2522763"/>
        </p:xfrm>
        <a:graphic>
          <a:graphicData uri="http://schemas.openxmlformats.org/drawingml/2006/table">
            <a:tbl>
              <a:tblPr/>
              <a:tblGrid>
                <a:gridCol w="5301324">
                  <a:extLst>
                    <a:ext uri="{9D8B030D-6E8A-4147-A177-3AD203B41FA5}">
                      <a16:colId xmlns:a16="http://schemas.microsoft.com/office/drawing/2014/main" val="1579132391"/>
                    </a:ext>
                  </a:extLst>
                </a:gridCol>
                <a:gridCol w="2068100">
                  <a:extLst>
                    <a:ext uri="{9D8B030D-6E8A-4147-A177-3AD203B41FA5}">
                      <a16:colId xmlns:a16="http://schemas.microsoft.com/office/drawing/2014/main" val="1182344881"/>
                    </a:ext>
                  </a:extLst>
                </a:gridCol>
                <a:gridCol w="1121434">
                  <a:extLst>
                    <a:ext uri="{9D8B030D-6E8A-4147-A177-3AD203B41FA5}">
                      <a16:colId xmlns:a16="http://schemas.microsoft.com/office/drawing/2014/main" val="4251284837"/>
                    </a:ext>
                  </a:extLst>
                </a:gridCol>
              </a:tblGrid>
              <a:tr h="28030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Reagents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Source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Identifier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4576678"/>
                  </a:ext>
                </a:extLst>
              </a:tr>
              <a:tr h="28030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antimycin A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Sigma-Aldrich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A8674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0161408"/>
                  </a:ext>
                </a:extLst>
              </a:tr>
              <a:tr h="28030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carbonyl cyanide 4-(trifluoromethoxy) phenylhydrazone (FCCP)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Sigma-Aldrich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C2920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770155"/>
                  </a:ext>
                </a:extLst>
              </a:tr>
              <a:tr h="28030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concanavalin A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Sigma-Aldrich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C2010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0471946"/>
                  </a:ext>
                </a:extLst>
              </a:tr>
              <a:tr h="28030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oligomycin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Sigma-Aldrich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O4876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8018246"/>
                  </a:ext>
                </a:extLst>
              </a:tr>
              <a:tr h="28030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rotenone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Sigma-Aldrich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R8875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4973943"/>
                  </a:ext>
                </a:extLst>
              </a:tr>
              <a:tr h="28030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XF Dulbecco's Modified Eagle Medium (DMEM) medium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Agilent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103575-100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552730"/>
                  </a:ext>
                </a:extLst>
              </a:tr>
              <a:tr h="28030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Isolate stock solution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Irvine Scientific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99275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988235"/>
                  </a:ext>
                </a:extLst>
              </a:tr>
              <a:tr h="28030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Universal IVF Medium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Origio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10311010A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9582019"/>
                  </a:ext>
                </a:extLst>
              </a:tr>
            </a:tbl>
          </a:graphicData>
        </a:graphic>
      </p:graphicFrame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23F293D-FF5A-43B0-BCC4-CCB4A075161D}"/>
              </a:ext>
            </a:extLst>
          </p:cNvPr>
          <p:cNvSpPr txBox="1"/>
          <p:nvPr/>
        </p:nvSpPr>
        <p:spPr>
          <a:xfrm>
            <a:off x="280851" y="508796"/>
            <a:ext cx="20393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2000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Key Resources</a:t>
            </a:r>
            <a:endParaRPr kumimoji="1" lang="ja-JP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31360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639</TotalTime>
  <Words>53</Words>
  <Application>Microsoft Office PowerPoint</Application>
  <PresentationFormat>画面に合わせる (4:3)</PresentationFormat>
  <Paragraphs>28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Ｈｉｓａｎｏｒｉ Ｔａｎｉｇｕｃｈｉ</dc:creator>
  <cp:lastModifiedBy>Hisanori Taniguchi</cp:lastModifiedBy>
  <cp:revision>67</cp:revision>
  <dcterms:created xsi:type="dcterms:W3CDTF">2020-11-28T13:24:00Z</dcterms:created>
  <dcterms:modified xsi:type="dcterms:W3CDTF">2021-11-23T09:58:21Z</dcterms:modified>
</cp:coreProperties>
</file>