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vboxsrv\anna\Anna_Sync\Munka\z_PhD\0_CMA%20cikk\Array_%20CNVs%20by%20chromosome_2022-07-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style val="3"/>
  <c:chart>
    <c:title>
      <c:tx>
        <c:rich>
          <a:bodyPr/>
          <a:lstStyle/>
          <a:p>
            <a:pPr>
              <a:defRPr/>
            </a:pPr>
            <a:r>
              <a:rPr lang="hu-HU"/>
              <a:t>Affected Chromosomes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'LP nad P - by chromosome_2022'!$K$1</c:f>
              <c:strCache>
                <c:ptCount val="1"/>
                <c:pt idx="0">
                  <c:v>Disease-causing</c:v>
                </c:pt>
              </c:strCache>
            </c:strRef>
          </c:tx>
          <c:cat>
            <c:strRef>
              <c:f>'LP nad P - by chromosome_2022'!$J$2:$J$25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X</c:v>
                </c:pt>
                <c:pt idx="23">
                  <c:v>Y</c:v>
                </c:pt>
              </c:strCache>
            </c:strRef>
          </c:cat>
          <c:val>
            <c:numRef>
              <c:f>'LP nad P - by chromosome_2022'!$K$2:$K$25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</c:v>
                </c:pt>
                <c:pt idx="14">
                  <c:v>1</c:v>
                </c:pt>
                <c:pt idx="15">
                  <c:v>9</c:v>
                </c:pt>
                <c:pt idx="16">
                  <c:v>3</c:v>
                </c:pt>
                <c:pt idx="17">
                  <c:v>1</c:v>
                </c:pt>
                <c:pt idx="18">
                  <c:v>2</c:v>
                </c:pt>
                <c:pt idx="19">
                  <c:v>0</c:v>
                </c:pt>
                <c:pt idx="20">
                  <c:v>0</c:v>
                </c:pt>
                <c:pt idx="21">
                  <c:v>4</c:v>
                </c:pt>
                <c:pt idx="22">
                  <c:v>3</c:v>
                </c:pt>
                <c:pt idx="23">
                  <c:v>0</c:v>
                </c:pt>
              </c:numCache>
            </c:numRef>
          </c:val>
        </c:ser>
        <c:ser>
          <c:idx val="1"/>
          <c:order val="1"/>
          <c:tx>
            <c:strRef>
              <c:f>'LP nad P - by chromosome_2022'!$M$1</c:f>
              <c:strCache>
                <c:ptCount val="1"/>
                <c:pt idx="0">
                  <c:v>VUS</c:v>
                </c:pt>
              </c:strCache>
            </c:strRef>
          </c:tx>
          <c:cat>
            <c:strRef>
              <c:f>'LP nad P - by chromosome_2022'!$J$2:$J$25</c:f>
              <c:strCach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X</c:v>
                </c:pt>
                <c:pt idx="23">
                  <c:v>Y</c:v>
                </c:pt>
              </c:strCache>
            </c:strRef>
          </c:cat>
          <c:val>
            <c:numRef>
              <c:f>'LP nad P - by chromosome_2022'!$M$2:$M$25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2</c:v>
                </c:pt>
                <c:pt idx="20">
                  <c:v>0</c:v>
                </c:pt>
                <c:pt idx="21">
                  <c:v>1</c:v>
                </c:pt>
                <c:pt idx="22">
                  <c:v>4</c:v>
                </c:pt>
                <c:pt idx="23">
                  <c:v>0</c:v>
                </c:pt>
              </c:numCache>
            </c:numRef>
          </c:val>
        </c:ser>
        <c:axId val="42509824"/>
        <c:axId val="42511744"/>
      </c:barChart>
      <c:catAx>
        <c:axId val="425098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hu-HU"/>
                  <a:t>Chromosome</a:t>
                </a:r>
              </a:p>
            </c:rich>
          </c:tx>
          <c:layout/>
        </c:title>
        <c:majorTickMark val="none"/>
        <c:tickLblPos val="nextTo"/>
        <c:crossAx val="42511744"/>
        <c:crosses val="autoZero"/>
        <c:auto val="1"/>
        <c:lblAlgn val="ctr"/>
        <c:lblOffset val="100"/>
      </c:catAx>
      <c:valAx>
        <c:axId val="4251174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hu-HU"/>
                  <a:t>Number of CNVs</a:t>
                </a:r>
              </a:p>
            </c:rich>
          </c:tx>
          <c:layout/>
        </c:title>
        <c:numFmt formatCode="General" sourceLinked="1"/>
        <c:tickLblPos val="nextTo"/>
        <c:crossAx val="4250982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hu-H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208B2-6954-424E-BE5C-E1A63D388208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091CB-75A1-431F-B252-DE50FCCC65A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43F27-0C2B-43C3-ADF6-2AEA80A97E9C}" type="datetimeFigureOut">
              <a:rPr lang="hu-HU" smtClean="0"/>
              <a:pPr/>
              <a:t>2022.07.23.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B36B-669E-416E-A972-2D3D33BA8C41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0" y="285728"/>
          <a:ext cx="9144000" cy="61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</Words>
  <Application>Microsoft Office PowerPoint</Application>
  <PresentationFormat>Diavetítés a képernyőre (4:3 oldalarány)</PresentationFormat>
  <Paragraphs>3</Paragraphs>
  <Slides>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Office-téma</vt:lpstr>
      <vt:lpstr>1. dia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Lengyel Zsolt</dc:creator>
  <cp:lastModifiedBy>Lengyel Zsolt</cp:lastModifiedBy>
  <cp:revision>4</cp:revision>
  <dcterms:created xsi:type="dcterms:W3CDTF">2022-03-08T19:33:01Z</dcterms:created>
  <dcterms:modified xsi:type="dcterms:W3CDTF">2022-07-23T12:04:03Z</dcterms:modified>
</cp:coreProperties>
</file>