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111" d="100"/>
          <a:sy n="111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Bury" userId="0eb69649-27cb-4e1f-82d4-22f29aef5571" providerId="ADAL" clId="{EAA5E770-1022-4788-99BA-9E07B5826E3F}"/>
    <pc:docChg chg="modSld">
      <pc:chgData name="Joanna Bury" userId="0eb69649-27cb-4e1f-82d4-22f29aef5571" providerId="ADAL" clId="{EAA5E770-1022-4788-99BA-9E07B5826E3F}" dt="2020-12-22T22:29:48.140" v="12" actId="207"/>
      <pc:docMkLst>
        <pc:docMk/>
      </pc:docMkLst>
      <pc:sldChg chg="modSp mod">
        <pc:chgData name="Joanna Bury" userId="0eb69649-27cb-4e1f-82d4-22f29aef5571" providerId="ADAL" clId="{EAA5E770-1022-4788-99BA-9E07B5826E3F}" dt="2020-12-22T22:29:48.140" v="12" actId="207"/>
        <pc:sldMkLst>
          <pc:docMk/>
          <pc:sldMk cId="81433010" sldId="265"/>
        </pc:sldMkLst>
        <pc:spChg chg="mod">
          <ac:chgData name="Joanna Bury" userId="0eb69649-27cb-4e1f-82d4-22f29aef5571" providerId="ADAL" clId="{EAA5E770-1022-4788-99BA-9E07B5826E3F}" dt="2020-12-22T22:29:30.880" v="1" actId="207"/>
          <ac:spMkLst>
            <pc:docMk/>
            <pc:sldMk cId="81433010" sldId="265"/>
            <ac:spMk id="2" creationId="{00000000-0000-0000-0000-000000000000}"/>
          </ac:spMkLst>
        </pc:spChg>
        <pc:spChg chg="mod">
          <ac:chgData name="Joanna Bury" userId="0eb69649-27cb-4e1f-82d4-22f29aef5571" providerId="ADAL" clId="{EAA5E770-1022-4788-99BA-9E07B5826E3F}" dt="2020-12-22T22:29:48.140" v="12" actId="207"/>
          <ac:spMkLst>
            <pc:docMk/>
            <pc:sldMk cId="81433010" sldId="265"/>
            <ac:spMk id="5" creationId="{00000000-0000-0000-0000-000000000000}"/>
          </ac:spMkLst>
        </pc:spChg>
        <pc:spChg chg="mod">
          <ac:chgData name="Joanna Bury" userId="0eb69649-27cb-4e1f-82d4-22f29aef5571" providerId="ADAL" clId="{EAA5E770-1022-4788-99BA-9E07B5826E3F}" dt="2020-12-22T22:29:48.140" v="12" actId="207"/>
          <ac:spMkLst>
            <pc:docMk/>
            <pc:sldMk cId="81433010" sldId="265"/>
            <ac:spMk id="6" creationId="{00000000-0000-0000-0000-000000000000}"/>
          </ac:spMkLst>
        </pc:spChg>
        <pc:spChg chg="mod">
          <ac:chgData name="Joanna Bury" userId="0eb69649-27cb-4e1f-82d4-22f29aef5571" providerId="ADAL" clId="{EAA5E770-1022-4788-99BA-9E07B5826E3F}" dt="2020-12-22T22:29:48.140" v="12" actId="207"/>
          <ac:spMkLst>
            <pc:docMk/>
            <pc:sldMk cId="81433010" sldId="265"/>
            <ac:spMk id="7" creationId="{00000000-0000-0000-0000-000000000000}"/>
          </ac:spMkLst>
        </pc:spChg>
        <pc:spChg chg="mod">
          <ac:chgData name="Joanna Bury" userId="0eb69649-27cb-4e1f-82d4-22f29aef5571" providerId="ADAL" clId="{EAA5E770-1022-4788-99BA-9E07B5826E3F}" dt="2020-12-22T22:29:48.140" v="12" actId="207"/>
          <ac:spMkLst>
            <pc:docMk/>
            <pc:sldMk cId="81433010" sldId="265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00917-E798-4023-BFD3-121634CE0515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4588"/>
            <a:ext cx="5492750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406900"/>
            <a:ext cx="5492750" cy="3606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3DD2C-3778-46B0-BAB2-73F32E20FD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9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43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0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11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0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25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66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26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63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79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17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109" y="65365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a</a:t>
            </a:r>
            <a:r>
              <a:rPr lang="en-US" altLang="ko-KR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1109" y="3719357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b</a:t>
            </a:r>
            <a:r>
              <a:rPr lang="en-US" altLang="ko-KR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7227" y="651166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c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5661" y="3735344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d</a:t>
            </a:r>
            <a:r>
              <a:rPr lang="en-US" altLang="ko-KR" dirty="0"/>
              <a:t> </a:t>
            </a:r>
          </a:p>
        </p:txBody>
      </p:sp>
      <p:pic>
        <p:nvPicPr>
          <p:cNvPr id="9" name="그림 8" descr="SQC2_25_PDL1-Negativ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59" y="679210"/>
            <a:ext cx="3483148" cy="2612361"/>
          </a:xfrm>
          <a:prstGeom prst="rect">
            <a:avLst/>
          </a:prstGeom>
        </p:spPr>
      </p:pic>
      <p:pic>
        <p:nvPicPr>
          <p:cNvPr id="10" name="그림 9" descr="SQC2_17_PDL1-Positive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56" y="699720"/>
            <a:ext cx="3455802" cy="2591851"/>
          </a:xfrm>
          <a:prstGeom prst="rect">
            <a:avLst/>
          </a:prstGeom>
        </p:spPr>
      </p:pic>
      <p:pic>
        <p:nvPicPr>
          <p:cNvPr id="11" name="그림 10" descr="SQC2_40_PVR_Negative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72" y="3735345"/>
            <a:ext cx="3483149" cy="2612361"/>
          </a:xfrm>
          <a:prstGeom prst="rect">
            <a:avLst/>
          </a:prstGeom>
        </p:spPr>
      </p:pic>
      <p:pic>
        <p:nvPicPr>
          <p:cNvPr id="12" name="그림 11" descr="SQC2_35_PVR-3-PVR-positive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011" y="3735344"/>
            <a:ext cx="3483147" cy="26123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5027" y="209884"/>
            <a:ext cx="360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Supplementary Figure 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1433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</TotalTime>
  <Words>7</Words>
  <Application>Microsoft Office PowerPoint</Application>
  <PresentationFormat>와이드스크린</PresentationFormat>
  <Paragraphs>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PVR in Squamous Cell Lung Cancer</dc:title>
  <dc:creator>이기쁨(강남)종양내과)</dc:creator>
  <cp:lastModifiedBy>이기쁨(강남)종양내과)</cp:lastModifiedBy>
  <cp:revision>103</cp:revision>
  <cp:lastPrinted>2020-10-07T03:38:58Z</cp:lastPrinted>
  <dcterms:created xsi:type="dcterms:W3CDTF">2020-07-19T06:17:50Z</dcterms:created>
  <dcterms:modified xsi:type="dcterms:W3CDTF">2020-12-24T05:30:09Z</dcterms:modified>
</cp:coreProperties>
</file>