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3" r:id="rId2"/>
  </p:sldIdLst>
  <p:sldSz cx="12192000" cy="6858000"/>
  <p:notesSz cx="6865938" cy="91582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0" autoAdjust="0"/>
  </p:normalViewPr>
  <p:slideViewPr>
    <p:cSldViewPr snapToGrid="0">
      <p:cViewPr varScale="1">
        <p:scale>
          <a:sx n="104" d="100"/>
          <a:sy n="104" d="100"/>
        </p:scale>
        <p:origin x="12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Bury" userId="0eb69649-27cb-4e1f-82d4-22f29aef5571" providerId="ADAL" clId="{B366E828-E526-4361-B660-F494FF3654D9}"/>
    <pc:docChg chg="custSel delSld modSld">
      <pc:chgData name="Joanna Bury" userId="0eb69649-27cb-4e1f-82d4-22f29aef5571" providerId="ADAL" clId="{B366E828-E526-4361-B660-F494FF3654D9}" dt="2020-12-22T22:37:30.997" v="20"/>
      <pc:docMkLst>
        <pc:docMk/>
      </pc:docMkLst>
      <pc:sldChg chg="del">
        <pc:chgData name="Joanna Bury" userId="0eb69649-27cb-4e1f-82d4-22f29aef5571" providerId="ADAL" clId="{B366E828-E526-4361-B660-F494FF3654D9}" dt="2020-12-22T22:36:30.274" v="2" actId="47"/>
        <pc:sldMkLst>
          <pc:docMk/>
          <pc:sldMk cId="3599988796" sldId="257"/>
        </pc:sldMkLst>
      </pc:sldChg>
      <pc:sldChg chg="del">
        <pc:chgData name="Joanna Bury" userId="0eb69649-27cb-4e1f-82d4-22f29aef5571" providerId="ADAL" clId="{B366E828-E526-4361-B660-F494FF3654D9}" dt="2020-12-22T22:36:30.352" v="3" actId="47"/>
        <pc:sldMkLst>
          <pc:docMk/>
          <pc:sldMk cId="1542497525" sldId="258"/>
        </pc:sldMkLst>
      </pc:sldChg>
      <pc:sldChg chg="del">
        <pc:chgData name="Joanna Bury" userId="0eb69649-27cb-4e1f-82d4-22f29aef5571" providerId="ADAL" clId="{B366E828-E526-4361-B660-F494FF3654D9}" dt="2020-12-22T22:36:29.874" v="1" actId="47"/>
        <pc:sldMkLst>
          <pc:docMk/>
          <pc:sldMk cId="2810048429" sldId="260"/>
        </pc:sldMkLst>
      </pc:sldChg>
      <pc:sldChg chg="del">
        <pc:chgData name="Joanna Bury" userId="0eb69649-27cb-4e1f-82d4-22f29aef5571" providerId="ADAL" clId="{B366E828-E526-4361-B660-F494FF3654D9}" dt="2020-12-22T22:36:29.383" v="0" actId="47"/>
        <pc:sldMkLst>
          <pc:docMk/>
          <pc:sldMk cId="740463253" sldId="263"/>
        </pc:sldMkLst>
      </pc:sldChg>
      <pc:sldChg chg="del">
        <pc:chgData name="Joanna Bury" userId="0eb69649-27cb-4e1f-82d4-22f29aef5571" providerId="ADAL" clId="{B366E828-E526-4361-B660-F494FF3654D9}" dt="2020-12-22T22:36:30.527" v="4" actId="47"/>
        <pc:sldMkLst>
          <pc:docMk/>
          <pc:sldMk cId="81433010" sldId="265"/>
        </pc:sldMkLst>
      </pc:sldChg>
      <pc:sldChg chg="del">
        <pc:chgData name="Joanna Bury" userId="0eb69649-27cb-4e1f-82d4-22f29aef5571" providerId="ADAL" clId="{B366E828-E526-4361-B660-F494FF3654D9}" dt="2020-12-22T22:36:30.682" v="5" actId="47"/>
        <pc:sldMkLst>
          <pc:docMk/>
          <pc:sldMk cId="2897101595" sldId="267"/>
        </pc:sldMkLst>
      </pc:sldChg>
      <pc:sldChg chg="del">
        <pc:chgData name="Joanna Bury" userId="0eb69649-27cb-4e1f-82d4-22f29aef5571" providerId="ADAL" clId="{B366E828-E526-4361-B660-F494FF3654D9}" dt="2020-12-22T22:36:31.343" v="6" actId="47"/>
        <pc:sldMkLst>
          <pc:docMk/>
          <pc:sldMk cId="2079735337" sldId="269"/>
        </pc:sldMkLst>
      </pc:sldChg>
      <pc:sldChg chg="del">
        <pc:chgData name="Joanna Bury" userId="0eb69649-27cb-4e1f-82d4-22f29aef5571" providerId="ADAL" clId="{B366E828-E526-4361-B660-F494FF3654D9}" dt="2020-12-22T22:36:31.763" v="7" actId="47"/>
        <pc:sldMkLst>
          <pc:docMk/>
          <pc:sldMk cId="3647254026" sldId="271"/>
        </pc:sldMkLst>
      </pc:sldChg>
      <pc:sldChg chg="modSp mod addCm modCm">
        <pc:chgData name="Joanna Bury" userId="0eb69649-27cb-4e1f-82d4-22f29aef5571" providerId="ADAL" clId="{B366E828-E526-4361-B660-F494FF3654D9}" dt="2020-12-22T22:37:30.997" v="20"/>
        <pc:sldMkLst>
          <pc:docMk/>
          <pc:sldMk cId="13255564" sldId="273"/>
        </pc:sldMkLst>
        <pc:spChg chg="mod">
          <ac:chgData name="Joanna Bury" userId="0eb69649-27cb-4e1f-82d4-22f29aef5571" providerId="ADAL" clId="{B366E828-E526-4361-B660-F494FF3654D9}" dt="2020-12-22T22:36:41.177" v="9" actId="207"/>
          <ac:spMkLst>
            <pc:docMk/>
            <pc:sldMk cId="13255564" sldId="273"/>
            <ac:spMk id="4" creationId="{00000000-0000-0000-0000-000000000000}"/>
          </ac:spMkLst>
        </pc:spChg>
        <pc:spChg chg="mod">
          <ac:chgData name="Joanna Bury" userId="0eb69649-27cb-4e1f-82d4-22f29aef5571" providerId="ADAL" clId="{B366E828-E526-4361-B660-F494FF3654D9}" dt="2020-12-22T22:37:06.383" v="18" actId="207"/>
          <ac:spMkLst>
            <pc:docMk/>
            <pc:sldMk cId="13255564" sldId="273"/>
            <ac:spMk id="6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00917-E798-4023-BFD3-121634CE0515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4588"/>
            <a:ext cx="5492750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406900"/>
            <a:ext cx="5492750" cy="3606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8699500"/>
            <a:ext cx="2974975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3DD2C-3778-46B0-BAB2-73F32E20FD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93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43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0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11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46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0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625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66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26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0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63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79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A3B1E-3394-45D8-BCCE-CBF4198E614B}" type="datetimeFigureOut">
              <a:rPr lang="ko-KR" altLang="en-US" smtClean="0"/>
              <a:t>2020-12-24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BCCAD-33CA-431D-9722-FCE4F38341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17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468477"/>
              </p:ext>
            </p:extLst>
          </p:nvPr>
        </p:nvGraphicFramePr>
        <p:xfrm>
          <a:off x="3471863" y="1541463"/>
          <a:ext cx="6081712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9" r:id="rId3" imgW="5250779" imgH="2698634" progId="Prism9.Document">
                  <p:embed/>
                </p:oleObj>
              </mc:Choice>
              <mc:Fallback>
                <p:oleObj name="Prism 9" r:id="rId3" imgW="5250779" imgH="2698634" progId="Prism9.Document">
                  <p:embed/>
                  <p:pic>
                    <p:nvPicPr>
                      <p:cNvPr id="5" name="개체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1863" y="1541463"/>
                        <a:ext cx="6081712" cy="312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63627" y="4666902"/>
            <a:ext cx="532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Median OS:</a:t>
            </a:r>
          </a:p>
          <a:p>
            <a:r>
              <a:rPr lang="en-US" altLang="ko-KR" sz="1200" b="1" dirty="0"/>
              <a:t>12.9</a:t>
            </a:r>
            <a:r>
              <a:rPr lang="en-US" altLang="ko-KR" sz="1200" dirty="0"/>
              <a:t> (PD-L1</a:t>
            </a:r>
            <a:r>
              <a:rPr lang="en-US" altLang="ko-KR" sz="1200" baseline="30000" dirty="0"/>
              <a:t>hi</a:t>
            </a:r>
            <a:r>
              <a:rPr lang="en-US" altLang="ko-KR" sz="1200" dirty="0"/>
              <a:t>/</a:t>
            </a:r>
            <a:r>
              <a:rPr lang="en-US" altLang="ko-KR" sz="1200" dirty="0" err="1"/>
              <a:t>PVR</a:t>
            </a:r>
            <a:r>
              <a:rPr lang="en-US" altLang="ko-KR" sz="1200" baseline="30000" dirty="0" err="1"/>
              <a:t>lo</a:t>
            </a:r>
            <a:r>
              <a:rPr lang="en-US" altLang="ko-KR" sz="1200" dirty="0"/>
              <a:t>, </a:t>
            </a:r>
            <a:r>
              <a:rPr lang="en-US" altLang="ko-KR" sz="1200" i="1" dirty="0"/>
              <a:t>n </a:t>
            </a:r>
            <a:r>
              <a:rPr lang="en-US" altLang="ko-KR" sz="1200" dirty="0"/>
              <a:t>= 37) </a:t>
            </a:r>
            <a:r>
              <a:rPr lang="en-US" altLang="ko-KR" sz="1200" i="1" dirty="0"/>
              <a:t>vs.</a:t>
            </a:r>
            <a:r>
              <a:rPr lang="en-US" altLang="ko-KR" sz="1200" dirty="0"/>
              <a:t> </a:t>
            </a:r>
            <a:r>
              <a:rPr lang="en-US" altLang="ko-KR" sz="1200" b="1" dirty="0"/>
              <a:t>5.3 years </a:t>
            </a:r>
            <a:r>
              <a:rPr lang="en-US" altLang="ko-KR" sz="1200" dirty="0"/>
              <a:t>(PD-L1</a:t>
            </a:r>
            <a:r>
              <a:rPr lang="en-US" altLang="ko-KR" sz="1200" baseline="30000" dirty="0"/>
              <a:t>lo</a:t>
            </a:r>
            <a:r>
              <a:rPr lang="en-US" altLang="ko-KR" sz="1200" dirty="0"/>
              <a:t>/</a:t>
            </a:r>
            <a:r>
              <a:rPr lang="en-US" altLang="ko-KR" sz="1200" dirty="0" err="1"/>
              <a:t>PVR</a:t>
            </a:r>
            <a:r>
              <a:rPr lang="en-US" altLang="ko-KR" sz="1200" baseline="30000" dirty="0" err="1"/>
              <a:t>hi</a:t>
            </a:r>
            <a:r>
              <a:rPr lang="en-US" altLang="ko-KR" sz="1200" dirty="0"/>
              <a:t>, </a:t>
            </a:r>
            <a:r>
              <a:rPr lang="en-US" altLang="ko-KR" sz="1200" i="1" dirty="0"/>
              <a:t>n </a:t>
            </a:r>
            <a:r>
              <a:rPr lang="en-US" altLang="ko-KR" sz="1200" dirty="0"/>
              <a:t>= 94)</a:t>
            </a:r>
          </a:p>
          <a:p>
            <a:r>
              <a:rPr lang="en-US" altLang="ko-KR" sz="1200" dirty="0"/>
              <a:t>HR: 2.43 (95% CI: 1.46–3.96) (</a:t>
            </a:r>
            <a:r>
              <a:rPr lang="en-US" altLang="ko-KR" sz="1200" i="1" dirty="0"/>
              <a:t>P </a:t>
            </a:r>
            <a:r>
              <a:rPr lang="en-US" altLang="ko-KR" sz="1200" dirty="0"/>
              <a:t>= 0.04)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77325" y="250968"/>
            <a:ext cx="283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Supplementary Figure </a:t>
            </a:r>
            <a:r>
              <a:rPr lang="en-US" altLang="ko-KR" b="1" dirty="0" smtClean="0"/>
              <a:t>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255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</TotalTime>
  <Words>40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Office 테마</vt:lpstr>
      <vt:lpstr>Prism 9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PVR in Squamous Cell Lung Cancer</dc:title>
  <dc:creator>이기쁨(강남)종양내과)</dc:creator>
  <cp:lastModifiedBy>이기쁨(강남)종양내과)</cp:lastModifiedBy>
  <cp:revision>103</cp:revision>
  <cp:lastPrinted>2020-10-07T03:38:58Z</cp:lastPrinted>
  <dcterms:created xsi:type="dcterms:W3CDTF">2020-07-19T06:17:50Z</dcterms:created>
  <dcterms:modified xsi:type="dcterms:W3CDTF">2020-12-24T05:38:39Z</dcterms:modified>
</cp:coreProperties>
</file>