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Bury" userId="0eb69649-27cb-4e1f-82d4-22f29aef5571" providerId="ADAL" clId="{CB33E8FA-ECA6-46CE-9B7A-DFA90DCDC230}"/>
    <pc:docChg chg="undo custSel modSld">
      <pc:chgData name="Joanna Bury" userId="0eb69649-27cb-4e1f-82d4-22f29aef5571" providerId="ADAL" clId="{CB33E8FA-ECA6-46CE-9B7A-DFA90DCDC230}" dt="2020-12-22T22:35:50.650" v="29"/>
      <pc:docMkLst>
        <pc:docMk/>
      </pc:docMkLst>
      <pc:sldChg chg="modSp mod addCm modCm">
        <pc:chgData name="Joanna Bury" userId="0eb69649-27cb-4e1f-82d4-22f29aef5571" providerId="ADAL" clId="{CB33E8FA-ECA6-46CE-9B7A-DFA90DCDC230}" dt="2020-12-22T22:35:50.650" v="29"/>
        <pc:sldMkLst>
          <pc:docMk/>
          <pc:sldMk cId="3647254026" sldId="271"/>
        </pc:sldMkLst>
        <pc:spChg chg="mod">
          <ac:chgData name="Joanna Bury" userId="0eb69649-27cb-4e1f-82d4-22f29aef5571" providerId="ADAL" clId="{CB33E8FA-ECA6-46CE-9B7A-DFA90DCDC230}" dt="2020-12-22T22:35:07.369" v="18" actId="207"/>
          <ac:spMkLst>
            <pc:docMk/>
            <pc:sldMk cId="3647254026" sldId="271"/>
            <ac:spMk id="6" creationId="{00000000-0000-0000-0000-000000000000}"/>
          </ac:spMkLst>
        </pc:spChg>
        <pc:spChg chg="mod">
          <ac:chgData name="Joanna Bury" userId="0eb69649-27cb-4e1f-82d4-22f29aef5571" providerId="ADAL" clId="{CB33E8FA-ECA6-46CE-9B7A-DFA90DCDC230}" dt="2020-12-22T22:35:30.048" v="27" actId="207"/>
          <ac:spMkLst>
            <pc:docMk/>
            <pc:sldMk cId="3647254026" sldId="271"/>
            <ac:spMk id="7" creationId="{00000000-0000-0000-0000-000000000000}"/>
          </ac:spMkLst>
        </pc:spChg>
        <pc:spChg chg="mod">
          <ac:chgData name="Joanna Bury" userId="0eb69649-27cb-4e1f-82d4-22f29aef5571" providerId="ADAL" clId="{CB33E8FA-ECA6-46CE-9B7A-DFA90DCDC230}" dt="2020-12-22T22:34:28.657" v="1" actId="207"/>
          <ac:spMkLst>
            <pc:docMk/>
            <pc:sldMk cId="3647254026" sldId="271"/>
            <ac:spMk id="9" creationId="{00000000-0000-0000-0000-000000000000}"/>
          </ac:spMkLst>
        </pc:spChg>
        <pc:spChg chg="mod">
          <ac:chgData name="Joanna Bury" userId="0eb69649-27cb-4e1f-82d4-22f29aef5571" providerId="ADAL" clId="{CB33E8FA-ECA6-46CE-9B7A-DFA90DCDC230}" dt="2020-12-22T22:34:40.060" v="10" actId="207"/>
          <ac:spMkLst>
            <pc:docMk/>
            <pc:sldMk cId="3647254026" sldId="271"/>
            <ac:spMk id="11" creationId="{00000000-0000-0000-0000-000000000000}"/>
          </ac:spMkLst>
        </pc:spChg>
        <pc:spChg chg="mod">
          <ac:chgData name="Joanna Bury" userId="0eb69649-27cb-4e1f-82d4-22f29aef5571" providerId="ADAL" clId="{CB33E8FA-ECA6-46CE-9B7A-DFA90DCDC230}" dt="2020-12-22T22:34:40.060" v="10" actId="207"/>
          <ac:spMkLst>
            <pc:docMk/>
            <pc:sldMk cId="3647254026" sldId="271"/>
            <ac:spMk id="12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00917-E798-4023-BFD3-121634CE0515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4588"/>
            <a:ext cx="5492750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406900"/>
            <a:ext cx="5492750" cy="3606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3DD2C-3778-46B0-BAB2-73F32E20FD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9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43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0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11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0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25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66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26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63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79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17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9072" y="3493000"/>
            <a:ext cx="532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Median RFS:</a:t>
            </a:r>
          </a:p>
          <a:p>
            <a:r>
              <a:rPr lang="en-US" altLang="ko-KR" sz="1200" b="1" dirty="0"/>
              <a:t>7.5</a:t>
            </a:r>
            <a:r>
              <a:rPr lang="en-US" altLang="ko-KR" sz="1200" dirty="0"/>
              <a:t> (CD8+ </a:t>
            </a:r>
            <a:r>
              <a:rPr lang="en-US" altLang="ko-KR" sz="1200" dirty="0">
                <a:latin typeface="+mj-lt"/>
                <a:cs typeface="Times New Roman" panose="02020603050405020304" pitchFamily="18" charset="0"/>
              </a:rPr>
              <a:t>≥</a:t>
            </a:r>
            <a:r>
              <a:rPr lang="en-US" altLang="ko-KR" sz="1200" dirty="0"/>
              <a:t>10, </a:t>
            </a:r>
            <a:r>
              <a:rPr lang="en-US" altLang="ko-KR" sz="1200" i="1" dirty="0"/>
              <a:t>n </a:t>
            </a:r>
            <a:r>
              <a:rPr lang="en-US" altLang="ko-KR" sz="1200" dirty="0"/>
              <a:t>= 133) </a:t>
            </a:r>
            <a:r>
              <a:rPr lang="en-US" altLang="ko-KR" sz="1200" i="1" dirty="0"/>
              <a:t>vs. </a:t>
            </a:r>
            <a:r>
              <a:rPr lang="en-US" altLang="ko-KR" sz="1200" b="1" dirty="0"/>
              <a:t>7.3 </a:t>
            </a:r>
            <a:r>
              <a:rPr lang="en-US" altLang="ko-KR" sz="1200" dirty="0"/>
              <a:t>years (CD8+ &lt;10,</a:t>
            </a:r>
            <a:r>
              <a:rPr lang="en-US" altLang="ko-KR" sz="1200" i="1" dirty="0"/>
              <a:t> n </a:t>
            </a:r>
            <a:r>
              <a:rPr lang="en-US" altLang="ko-KR" sz="1200" dirty="0"/>
              <a:t>= 126)</a:t>
            </a:r>
          </a:p>
          <a:p>
            <a:r>
              <a:rPr lang="en-US" altLang="ko-KR" sz="1200" dirty="0"/>
              <a:t>HR: 1.08 (95% CI: 00.80–1.44) (</a:t>
            </a:r>
            <a:r>
              <a:rPr lang="en-US" altLang="ko-KR" sz="1200" i="1" dirty="0"/>
              <a:t>P </a:t>
            </a:r>
            <a:r>
              <a:rPr lang="en-US" altLang="ko-KR" sz="1200" dirty="0"/>
              <a:t>= 0.62)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1465" y="3462223"/>
            <a:ext cx="53217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Median OS:</a:t>
            </a:r>
          </a:p>
          <a:p>
            <a:r>
              <a:rPr lang="en-US" altLang="ko-KR" sz="1200" b="1" dirty="0"/>
              <a:t>4.8</a:t>
            </a:r>
            <a:r>
              <a:rPr lang="en-US" altLang="ko-KR" sz="1200" dirty="0"/>
              <a:t> (CD8+ </a:t>
            </a:r>
            <a:r>
              <a:rPr lang="en-US" altLang="ko-KR" sz="1200" dirty="0">
                <a:latin typeface="+mj-lt"/>
                <a:cs typeface="Times New Roman" panose="02020603050405020304" pitchFamily="18" charset="0"/>
              </a:rPr>
              <a:t>≥</a:t>
            </a:r>
            <a:r>
              <a:rPr lang="en-US" altLang="ko-KR" sz="1200" dirty="0"/>
              <a:t>10, </a:t>
            </a:r>
            <a:r>
              <a:rPr lang="en-US" altLang="ko-KR" sz="1200" i="1" dirty="0"/>
              <a:t>n </a:t>
            </a:r>
            <a:r>
              <a:rPr lang="en-US" altLang="ko-KR" sz="1200" dirty="0"/>
              <a:t>= 133) </a:t>
            </a:r>
            <a:r>
              <a:rPr lang="en-US" altLang="ko-KR" sz="1200" i="1" dirty="0"/>
              <a:t>vs.</a:t>
            </a:r>
            <a:r>
              <a:rPr lang="en-US" altLang="ko-KR" sz="1200" dirty="0"/>
              <a:t> </a:t>
            </a:r>
            <a:r>
              <a:rPr lang="en-US" altLang="ko-KR" sz="1200" b="1" dirty="0"/>
              <a:t>10.0 </a:t>
            </a:r>
            <a:r>
              <a:rPr lang="en-US" altLang="ko-KR" sz="1200" dirty="0"/>
              <a:t>years (CD8+ &lt;10, </a:t>
            </a:r>
            <a:r>
              <a:rPr lang="en-US" altLang="ko-KR" sz="1200" i="1" dirty="0"/>
              <a:t>n </a:t>
            </a:r>
            <a:r>
              <a:rPr lang="en-US" altLang="ko-KR" sz="1200" dirty="0"/>
              <a:t>= 126)</a:t>
            </a:r>
          </a:p>
          <a:p>
            <a:r>
              <a:rPr lang="en-US" altLang="ko-KR" sz="1200" dirty="0"/>
              <a:t>HR: 1.04 (95% CI: 0.77–1.40) (</a:t>
            </a:r>
            <a:r>
              <a:rPr lang="en-US" altLang="ko-KR" sz="1200" i="1" dirty="0"/>
              <a:t>P </a:t>
            </a:r>
            <a:r>
              <a:rPr lang="en-US" altLang="ko-KR" sz="1200" dirty="0"/>
              <a:t>= 0.80</a:t>
            </a:r>
            <a:r>
              <a:rPr lang="en-US" altLang="ko-KR" sz="1400" dirty="0"/>
              <a:t>)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492688"/>
              </p:ext>
            </p:extLst>
          </p:nvPr>
        </p:nvGraphicFramePr>
        <p:xfrm>
          <a:off x="379240" y="794250"/>
          <a:ext cx="5164137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8" r:id="rId3" imgW="5163626" imgH="2698634" progId="Prism8.Document">
                  <p:embed/>
                </p:oleObj>
              </mc:Choice>
              <mc:Fallback>
                <p:oleObj name="Prism 8" r:id="rId3" imgW="5163626" imgH="2698634" progId="Prism8.Document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240" y="794250"/>
                        <a:ext cx="5164137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006157"/>
              </p:ext>
            </p:extLst>
          </p:nvPr>
        </p:nvGraphicFramePr>
        <p:xfrm>
          <a:off x="6222134" y="763473"/>
          <a:ext cx="498475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8" r:id="rId5" imgW="4985359" imgH="2698634" progId="Prism8.Document">
                  <p:embed/>
                </p:oleObj>
              </mc:Choice>
              <mc:Fallback>
                <p:oleObj name="Prism 8" r:id="rId5" imgW="4985359" imgH="2698634" progId="Prism8.Document">
                  <p:embed/>
                  <p:pic>
                    <p:nvPicPr>
                      <p:cNvPr id="10" name="개체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22134" y="763473"/>
                        <a:ext cx="498475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87037" y="501863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a</a:t>
            </a:r>
            <a:r>
              <a:rPr lang="en-US" altLang="ko-KR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6194" y="501863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b</a:t>
            </a:r>
            <a:r>
              <a:rPr lang="en-US" altLang="ko-KR" dirty="0"/>
              <a:t>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73140" y="132531"/>
            <a:ext cx="283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Supplementary Figure </a:t>
            </a:r>
            <a:r>
              <a:rPr lang="en-US" altLang="ko-KR" b="1" dirty="0" smtClean="0"/>
              <a:t>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647254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2806</TotalTime>
  <Words>91</Words>
  <Application>Microsoft Office PowerPoint</Application>
  <PresentationFormat>와이드스크린</PresentationFormat>
  <Paragraphs>9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Times New Roman</vt:lpstr>
      <vt:lpstr>Office 테마</vt:lpstr>
      <vt:lpstr>Prism 8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PVR in Squamous Cell Lung Cancer</dc:title>
  <dc:creator>이기쁨(강남)종양내과)</dc:creator>
  <cp:lastModifiedBy>이기쁨(강남)종양내과)</cp:lastModifiedBy>
  <cp:revision>103</cp:revision>
  <cp:lastPrinted>2020-10-07T03:38:58Z</cp:lastPrinted>
  <dcterms:created xsi:type="dcterms:W3CDTF">2020-07-19T06:17:50Z</dcterms:created>
  <dcterms:modified xsi:type="dcterms:W3CDTF">2020-12-24T05:40:54Z</dcterms:modified>
</cp:coreProperties>
</file>