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9" r:id="rId2"/>
  </p:sldIdLst>
  <p:sldSz cx="12192000" cy="6858000"/>
  <p:notesSz cx="6865938" cy="91582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0" autoAdjust="0"/>
  </p:normalViewPr>
  <p:slideViewPr>
    <p:cSldViewPr snapToGrid="0">
      <p:cViewPr varScale="1">
        <p:scale>
          <a:sx n="111" d="100"/>
          <a:sy n="111" d="100"/>
        </p:scale>
        <p:origin x="5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a Bury" userId="0eb69649-27cb-4e1f-82d4-22f29aef5571" providerId="ADAL" clId="{4912F132-C856-4087-AB98-2297A01F1A4A}"/>
    <pc:docChg chg="modSld">
      <pc:chgData name="Joanna Bury" userId="0eb69649-27cb-4e1f-82d4-22f29aef5571" providerId="ADAL" clId="{4912F132-C856-4087-AB98-2297A01F1A4A}" dt="2020-12-22T22:33:11.552" v="10" actId="207"/>
      <pc:docMkLst>
        <pc:docMk/>
      </pc:docMkLst>
      <pc:sldChg chg="modSp mod">
        <pc:chgData name="Joanna Bury" userId="0eb69649-27cb-4e1f-82d4-22f29aef5571" providerId="ADAL" clId="{4912F132-C856-4087-AB98-2297A01F1A4A}" dt="2020-12-22T22:33:11.552" v="10" actId="207"/>
        <pc:sldMkLst>
          <pc:docMk/>
          <pc:sldMk cId="2079735337" sldId="269"/>
        </pc:sldMkLst>
        <pc:spChg chg="mod">
          <ac:chgData name="Joanna Bury" userId="0eb69649-27cb-4e1f-82d4-22f29aef5571" providerId="ADAL" clId="{4912F132-C856-4087-AB98-2297A01F1A4A}" dt="2020-12-22T22:33:11.552" v="10" actId="207"/>
          <ac:spMkLst>
            <pc:docMk/>
            <pc:sldMk cId="2079735337" sldId="269"/>
            <ac:spMk id="11" creationId="{00000000-0000-0000-0000-000000000000}"/>
          </ac:spMkLst>
        </pc:spChg>
        <pc:spChg chg="mod">
          <ac:chgData name="Joanna Bury" userId="0eb69649-27cb-4e1f-82d4-22f29aef5571" providerId="ADAL" clId="{4912F132-C856-4087-AB98-2297A01F1A4A}" dt="2020-12-22T22:33:11.552" v="10" actId="207"/>
          <ac:spMkLst>
            <pc:docMk/>
            <pc:sldMk cId="2079735337" sldId="269"/>
            <ac:spMk id="12" creationId="{00000000-0000-0000-0000-000000000000}"/>
          </ac:spMkLst>
        </pc:spChg>
        <pc:spChg chg="mod">
          <ac:chgData name="Joanna Bury" userId="0eb69649-27cb-4e1f-82d4-22f29aef5571" providerId="ADAL" clId="{4912F132-C856-4087-AB98-2297A01F1A4A}" dt="2020-12-22T22:33:11.552" v="10" actId="207"/>
          <ac:spMkLst>
            <pc:docMk/>
            <pc:sldMk cId="2079735337" sldId="269"/>
            <ac:spMk id="13" creationId="{00000000-0000-0000-0000-000000000000}"/>
          </ac:spMkLst>
        </pc:spChg>
        <pc:spChg chg="mod">
          <ac:chgData name="Joanna Bury" userId="0eb69649-27cb-4e1f-82d4-22f29aef5571" providerId="ADAL" clId="{4912F132-C856-4087-AB98-2297A01F1A4A}" dt="2020-12-22T22:32:46.192" v="3" actId="207"/>
          <ac:spMkLst>
            <pc:docMk/>
            <pc:sldMk cId="2079735337" sldId="269"/>
            <ac:spMk id="14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00917-E798-4023-BFD3-121634CE0515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4588"/>
            <a:ext cx="5492750" cy="3090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406900"/>
            <a:ext cx="5492750" cy="3606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9950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869950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3DD2C-3778-46B0-BAB2-73F32E20FD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93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543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02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6119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46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705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6255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266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1267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0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63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79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17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147603"/>
              </p:ext>
            </p:extLst>
          </p:nvPr>
        </p:nvGraphicFramePr>
        <p:xfrm>
          <a:off x="635000" y="3417888"/>
          <a:ext cx="3208338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rism 9" r:id="rId3" imgW="4153085" imgH="2543048" progId="Prism9.Document">
                  <p:embed/>
                </p:oleObj>
              </mc:Choice>
              <mc:Fallback>
                <p:oleObj name="Prism 9" r:id="rId3" imgW="4153085" imgH="2543048" progId="Prism9.Document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000" y="3417888"/>
                        <a:ext cx="3208338" cy="1965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개체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1148617"/>
              </p:ext>
            </p:extLst>
          </p:nvPr>
        </p:nvGraphicFramePr>
        <p:xfrm>
          <a:off x="4522788" y="3454400"/>
          <a:ext cx="3152775" cy="189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rism 9" r:id="rId5" imgW="4244560" imgH="2543048" progId="Prism9.Document">
                  <p:embed/>
                </p:oleObj>
              </mc:Choice>
              <mc:Fallback>
                <p:oleObj name="Prism 9" r:id="rId5" imgW="4244560" imgH="2543048" progId="Prism9.Document">
                  <p:embed/>
                  <p:pic>
                    <p:nvPicPr>
                      <p:cNvPr id="8" name="개체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22788" y="3454400"/>
                        <a:ext cx="3152775" cy="1890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개체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024909"/>
              </p:ext>
            </p:extLst>
          </p:nvPr>
        </p:nvGraphicFramePr>
        <p:xfrm>
          <a:off x="8356600" y="3378200"/>
          <a:ext cx="3184525" cy="196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Prism 9" r:id="rId7" imgW="4116351" imgH="2543048" progId="Prism9.Document">
                  <p:embed/>
                </p:oleObj>
              </mc:Choice>
              <mc:Fallback>
                <p:oleObj name="Prism 9" r:id="rId7" imgW="4116351" imgH="2543048" progId="Prism9.Document">
                  <p:embed/>
                  <p:pic>
                    <p:nvPicPr>
                      <p:cNvPr id="9" name="개체 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56600" y="3378200"/>
                        <a:ext cx="3184525" cy="1966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95845" y="312168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6645" y="312168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b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0322" y="312168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c </a:t>
            </a:r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213702"/>
              </p:ext>
            </p:extLst>
          </p:nvPr>
        </p:nvGraphicFramePr>
        <p:xfrm>
          <a:off x="4065848" y="681500"/>
          <a:ext cx="3860800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Prism 9" r:id="rId9" imgW="3860295" imgH="2698634" progId="Prism9.Document">
                  <p:embed/>
                </p:oleObj>
              </mc:Choice>
              <mc:Fallback>
                <p:oleObj name="Prism 9" r:id="rId9" imgW="3860295" imgH="2698634" progId="Prism9.Document">
                  <p:embed/>
                  <p:pic>
                    <p:nvPicPr>
                      <p:cNvPr id="2" name="개체 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65848" y="681500"/>
                        <a:ext cx="3860800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095181"/>
              </p:ext>
            </p:extLst>
          </p:nvPr>
        </p:nvGraphicFramePr>
        <p:xfrm>
          <a:off x="8314457" y="718907"/>
          <a:ext cx="3860800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Prism 9" r:id="rId11" imgW="3860295" imgH="2698634" progId="Prism9.Document">
                  <p:embed/>
                </p:oleObj>
              </mc:Choice>
              <mc:Fallback>
                <p:oleObj name="Prism 9" r:id="rId11" imgW="3860295" imgH="2698634" progId="Prism9.Document">
                  <p:embed/>
                  <p:pic>
                    <p:nvPicPr>
                      <p:cNvPr id="3" name="개체 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314457" y="718907"/>
                        <a:ext cx="3860800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개체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538039"/>
              </p:ext>
            </p:extLst>
          </p:nvPr>
        </p:nvGraphicFramePr>
        <p:xfrm>
          <a:off x="308494" y="718907"/>
          <a:ext cx="3860800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Prism 9" r:id="rId13" imgW="3860295" imgH="2698634" progId="Prism9.Document">
                  <p:embed/>
                </p:oleObj>
              </mc:Choice>
              <mc:Fallback>
                <p:oleObj name="Prism 9" r:id="rId13" imgW="3860295" imgH="2698634" progId="Prism9.Document">
                  <p:embed/>
                  <p:pic>
                    <p:nvPicPr>
                      <p:cNvPr id="15" name="개체 1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08494" y="718907"/>
                        <a:ext cx="3860800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직사각형 3"/>
          <p:cNvSpPr/>
          <p:nvPr/>
        </p:nvSpPr>
        <p:spPr>
          <a:xfrm>
            <a:off x="302189" y="90095"/>
            <a:ext cx="283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/>
              <a:t>Supplementary Figure 3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079735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2803</TotalTime>
  <Words>6</Words>
  <Application>Microsoft Office PowerPoint</Application>
  <PresentationFormat>와이드스크린</PresentationFormat>
  <Paragraphs>4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Office 테마</vt:lpstr>
      <vt:lpstr>Prism 9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PVR in Squamous Cell Lung Cancer</dc:title>
  <dc:creator>이기쁨(강남)종양내과)</dc:creator>
  <cp:lastModifiedBy>이기쁨(강남)종양내과)</cp:lastModifiedBy>
  <cp:revision>104</cp:revision>
  <cp:lastPrinted>2020-10-07T03:38:58Z</cp:lastPrinted>
  <dcterms:created xsi:type="dcterms:W3CDTF">2020-07-19T06:17:50Z</dcterms:created>
  <dcterms:modified xsi:type="dcterms:W3CDTF">2020-12-24T05:36:35Z</dcterms:modified>
</cp:coreProperties>
</file>