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1C7954-5901-5943-8936-518CA56805F3}" v="21" dt="2019-07-18T07:01:28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24"/>
  </p:normalViewPr>
  <p:slideViewPr>
    <p:cSldViewPr>
      <p:cViewPr varScale="1">
        <p:scale>
          <a:sx n="70" d="100"/>
          <a:sy n="70" d="100"/>
        </p:scale>
        <p:origin x="3204" y="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a Adamo" userId="1a1124c4-9a6e-487d-a834-2d7002436278" providerId="ADAL" clId="{EE1C7954-5901-5943-8936-518CA56805F3}"/>
    <pc:docChg chg="undo redo custSel modSld">
      <pc:chgData name="Giovanna Adamo" userId="1a1124c4-9a6e-487d-a834-2d7002436278" providerId="ADAL" clId="{EE1C7954-5901-5943-8936-518CA56805F3}" dt="2019-07-18T07:10:45.757" v="1217" actId="20577"/>
      <pc:docMkLst>
        <pc:docMk/>
      </pc:docMkLst>
      <pc:sldChg chg="addSp delSp modSp">
        <pc:chgData name="Giovanna Adamo" userId="1a1124c4-9a6e-487d-a834-2d7002436278" providerId="ADAL" clId="{EE1C7954-5901-5943-8936-518CA56805F3}" dt="2019-07-18T07:10:45.757" v="1217" actId="20577"/>
        <pc:sldMkLst>
          <pc:docMk/>
          <pc:sldMk cId="2571135843" sldId="257"/>
        </pc:sldMkLst>
        <pc:spChg chg="mod">
          <ac:chgData name="Giovanna Adamo" userId="1a1124c4-9a6e-487d-a834-2d7002436278" providerId="ADAL" clId="{EE1C7954-5901-5943-8936-518CA56805F3}" dt="2019-07-18T06:57:21.859" v="850" actId="14100"/>
          <ac:spMkLst>
            <pc:docMk/>
            <pc:sldMk cId="2571135843" sldId="257"/>
            <ac:spMk id="6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32:35.600" v="409" actId="14100"/>
          <ac:spMkLst>
            <pc:docMk/>
            <pc:sldMk cId="2571135843" sldId="257"/>
            <ac:spMk id="7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27:14.769" v="294" actId="20577"/>
          <ac:spMkLst>
            <pc:docMk/>
            <pc:sldMk cId="2571135843" sldId="257"/>
            <ac:spMk id="8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6:47.110" v="1140" actId="1035"/>
          <ac:spMkLst>
            <pc:docMk/>
            <pc:sldMk cId="2571135843" sldId="257"/>
            <ac:spMk id="10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6:29.602" v="586" actId="20577"/>
          <ac:spMkLst>
            <pc:docMk/>
            <pc:sldMk cId="2571135843" sldId="257"/>
            <ac:spMk id="1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07:29.758" v="22" actId="20577"/>
          <ac:spMkLst>
            <pc:docMk/>
            <pc:sldMk cId="2571135843" sldId="257"/>
            <ac:spMk id="1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27:37.728" v="314" actId="20577"/>
          <ac:spMkLst>
            <pc:docMk/>
            <pc:sldMk cId="2571135843" sldId="257"/>
            <ac:spMk id="13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1:41.026" v="522" actId="1076"/>
          <ac:spMkLst>
            <pc:docMk/>
            <pc:sldMk cId="2571135843" sldId="257"/>
            <ac:spMk id="15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9:13.985" v="647" actId="1038"/>
          <ac:spMkLst>
            <pc:docMk/>
            <pc:sldMk cId="2571135843" sldId="257"/>
            <ac:spMk id="20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8:48.945" v="641" actId="20577"/>
          <ac:spMkLst>
            <pc:docMk/>
            <pc:sldMk cId="2571135843" sldId="257"/>
            <ac:spMk id="2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9:13.985" v="647" actId="1038"/>
          <ac:spMkLst>
            <pc:docMk/>
            <pc:sldMk cId="2571135843" sldId="257"/>
            <ac:spMk id="3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2:18.184" v="524" actId="1038"/>
          <ac:spMkLst>
            <pc:docMk/>
            <pc:sldMk cId="2571135843" sldId="257"/>
            <ac:spMk id="33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4:26.154" v="547" actId="14100"/>
          <ac:spMkLst>
            <pc:docMk/>
            <pc:sldMk cId="2571135843" sldId="257"/>
            <ac:spMk id="34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2:18.184" v="524" actId="1038"/>
          <ac:spMkLst>
            <pc:docMk/>
            <pc:sldMk cId="2571135843" sldId="257"/>
            <ac:spMk id="39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1:41.026" v="522" actId="1076"/>
          <ac:spMkLst>
            <pc:docMk/>
            <pc:sldMk cId="2571135843" sldId="257"/>
            <ac:spMk id="40" creationId="{00000000-0000-0000-0000-000000000000}"/>
          </ac:spMkLst>
        </pc:spChg>
        <pc:spChg chg="del mod">
          <ac:chgData name="Giovanna Adamo" userId="1a1124c4-9a6e-487d-a834-2d7002436278" providerId="ADAL" clId="{EE1C7954-5901-5943-8936-518CA56805F3}" dt="2019-07-18T06:49:31.117" v="649" actId="478"/>
          <ac:spMkLst>
            <pc:docMk/>
            <pc:sldMk cId="2571135843" sldId="257"/>
            <ac:spMk id="4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2:57.882" v="703" actId="1035"/>
          <ac:spMkLst>
            <pc:docMk/>
            <pc:sldMk cId="2571135843" sldId="257"/>
            <ac:spMk id="43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0:08.566" v="660" actId="1036"/>
          <ac:spMkLst>
            <pc:docMk/>
            <pc:sldMk cId="2571135843" sldId="257"/>
            <ac:spMk id="46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4:20.520" v="546" actId="14100"/>
          <ac:spMkLst>
            <pc:docMk/>
            <pc:sldMk cId="2571135843" sldId="257"/>
            <ac:spMk id="48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2:57.882" v="703" actId="1035"/>
          <ac:spMkLst>
            <pc:docMk/>
            <pc:sldMk cId="2571135843" sldId="257"/>
            <ac:spMk id="49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1:41.026" v="522" actId="1076"/>
          <ac:spMkLst>
            <pc:docMk/>
            <pc:sldMk cId="2571135843" sldId="257"/>
            <ac:spMk id="68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1:58.823" v="689" actId="20577"/>
          <ac:spMkLst>
            <pc:docMk/>
            <pc:sldMk cId="2571135843" sldId="257"/>
            <ac:spMk id="69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5:12.764" v="556" actId="14100"/>
          <ac:spMkLst>
            <pc:docMk/>
            <pc:sldMk cId="2571135843" sldId="257"/>
            <ac:spMk id="74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5:29.599" v="561" actId="1076"/>
          <ac:spMkLst>
            <pc:docMk/>
            <pc:sldMk cId="2571135843" sldId="257"/>
            <ac:spMk id="77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1:22.917" v="683" actId="14100"/>
          <ac:spMkLst>
            <pc:docMk/>
            <pc:sldMk cId="2571135843" sldId="257"/>
            <ac:spMk id="11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2:14.785" v="693" actId="14100"/>
          <ac:spMkLst>
            <pc:docMk/>
            <pc:sldMk cId="2571135843" sldId="257"/>
            <ac:spMk id="115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5:27.079" v="1126" actId="14100"/>
          <ac:spMkLst>
            <pc:docMk/>
            <pc:sldMk cId="2571135843" sldId="257"/>
            <ac:spMk id="15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48:42.931" v="640" actId="1076"/>
          <ac:spMkLst>
            <pc:docMk/>
            <pc:sldMk cId="2571135843" sldId="257"/>
            <ac:spMk id="154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3:50.975" v="754" actId="14100"/>
          <ac:spMkLst>
            <pc:docMk/>
            <pc:sldMk cId="2571135843" sldId="257"/>
            <ac:spMk id="155" creationId="{00000000-0000-0000-0000-000000000000}"/>
          </ac:spMkLst>
        </pc:spChg>
        <pc:spChg chg="add mod">
          <ac:chgData name="Giovanna Adamo" userId="1a1124c4-9a6e-487d-a834-2d7002436278" providerId="ADAL" clId="{EE1C7954-5901-5943-8936-518CA56805F3}" dt="2019-07-18T06:51:01.838" v="678" actId="1076"/>
          <ac:spMkLst>
            <pc:docMk/>
            <pc:sldMk cId="2571135843" sldId="257"/>
            <ac:spMk id="160" creationId="{19BE62D3-C342-8848-A394-DF48FC92059B}"/>
          </ac:spMkLst>
        </pc:spChg>
        <pc:spChg chg="mod">
          <ac:chgData name="Giovanna Adamo" userId="1a1124c4-9a6e-487d-a834-2d7002436278" providerId="ADAL" clId="{EE1C7954-5901-5943-8936-518CA56805F3}" dt="2019-07-18T06:15:56.618" v="127" actId="20577"/>
          <ac:spMkLst>
            <pc:docMk/>
            <pc:sldMk cId="2571135843" sldId="257"/>
            <ac:spMk id="20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05:51.262" v="15" actId="20577"/>
          <ac:spMkLst>
            <pc:docMk/>
            <pc:sldMk cId="2571135843" sldId="257"/>
            <ac:spMk id="214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9:05.887" v="1155" actId="20577"/>
          <ac:spMkLst>
            <pc:docMk/>
            <pc:sldMk cId="2571135843" sldId="257"/>
            <ac:spMk id="226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10:06.443" v="1198" actId="20577"/>
          <ac:spMkLst>
            <pc:docMk/>
            <pc:sldMk cId="2571135843" sldId="257"/>
            <ac:spMk id="227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8:21.582" v="889" actId="20577"/>
          <ac:spMkLst>
            <pc:docMk/>
            <pc:sldMk cId="2571135843" sldId="257"/>
            <ac:spMk id="228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8:48.949" v="904" actId="20577"/>
          <ac:spMkLst>
            <pc:docMk/>
            <pc:sldMk cId="2571135843" sldId="257"/>
            <ac:spMk id="229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10:45.757" v="1217" actId="20577"/>
          <ac:spMkLst>
            <pc:docMk/>
            <pc:sldMk cId="2571135843" sldId="257"/>
            <ac:spMk id="230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8:45.360" v="1151" actId="20577"/>
          <ac:spMkLst>
            <pc:docMk/>
            <pc:sldMk cId="2571135843" sldId="257"/>
            <ac:spMk id="231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9:11.760" v="940" actId="20577"/>
          <ac:spMkLst>
            <pc:docMk/>
            <pc:sldMk cId="2571135843" sldId="257"/>
            <ac:spMk id="232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8:49.985" v="1154" actId="20577"/>
          <ac:spMkLst>
            <pc:docMk/>
            <pc:sldMk cId="2571135843" sldId="257"/>
            <ac:spMk id="233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7:05:03.242" v="1121" actId="14100"/>
          <ac:spMkLst>
            <pc:docMk/>
            <pc:sldMk cId="2571135843" sldId="257"/>
            <ac:spMk id="255" creationId="{00000000-0000-0000-0000-000000000000}"/>
          </ac:spMkLst>
        </pc:spChg>
        <pc:spChg chg="mod">
          <ac:chgData name="Giovanna Adamo" userId="1a1124c4-9a6e-487d-a834-2d7002436278" providerId="ADAL" clId="{EE1C7954-5901-5943-8936-518CA56805F3}" dt="2019-07-18T06:54:13.298" v="790" actId="14100"/>
          <ac:spMkLst>
            <pc:docMk/>
            <pc:sldMk cId="2571135843" sldId="257"/>
            <ac:spMk id="256" creationId="{00000000-0000-0000-0000-000000000000}"/>
          </ac:spMkLst>
        </pc:spChg>
        <pc:cxnChg chg="mod">
          <ac:chgData name="Giovanna Adamo" userId="1a1124c4-9a6e-487d-a834-2d7002436278" providerId="ADAL" clId="{EE1C7954-5901-5943-8936-518CA56805F3}" dt="2019-07-18T06:49:13.985" v="647" actId="1038"/>
          <ac:cxnSpMkLst>
            <pc:docMk/>
            <pc:sldMk cId="2571135843" sldId="257"/>
            <ac:cxnSpMk id="25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2:18.184" v="524" actId="1038"/>
          <ac:cxnSpMkLst>
            <pc:docMk/>
            <pc:sldMk cId="2571135843" sldId="257"/>
            <ac:cxnSpMk id="27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4:26.154" v="547" actId="14100"/>
          <ac:cxnSpMkLst>
            <pc:docMk/>
            <pc:sldMk cId="2571135843" sldId="257"/>
            <ac:cxnSpMk id="29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0:12.778" v="661" actId="14100"/>
          <ac:cxnSpMkLst>
            <pc:docMk/>
            <pc:sldMk cId="2571135843" sldId="257"/>
            <ac:cxnSpMk id="44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2:57.882" v="703" actId="1035"/>
          <ac:cxnSpMkLst>
            <pc:docMk/>
            <pc:sldMk cId="2571135843" sldId="257"/>
            <ac:cxnSpMk id="45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4:20.520" v="546" actId="14100"/>
          <ac:cxnSpMkLst>
            <pc:docMk/>
            <pc:sldMk cId="2571135843" sldId="257"/>
            <ac:cxnSpMk id="47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9:13.985" v="647" actId="1038"/>
          <ac:cxnSpMkLst>
            <pc:docMk/>
            <pc:sldMk cId="2571135843" sldId="257"/>
            <ac:cxnSpMk id="50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8:42.931" v="640" actId="1076"/>
          <ac:cxnSpMkLst>
            <pc:docMk/>
            <pc:sldMk cId="2571135843" sldId="257"/>
            <ac:cxnSpMk id="53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4:26.154" v="547" actId="14100"/>
          <ac:cxnSpMkLst>
            <pc:docMk/>
            <pc:sldMk cId="2571135843" sldId="257"/>
            <ac:cxnSpMk id="56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1:01.838" v="678" actId="1076"/>
          <ac:cxnSpMkLst>
            <pc:docMk/>
            <pc:sldMk cId="2571135843" sldId="257"/>
            <ac:cxnSpMk id="59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2:18.184" v="524" actId="1038"/>
          <ac:cxnSpMkLst>
            <pc:docMk/>
            <pc:sldMk cId="2571135843" sldId="257"/>
            <ac:cxnSpMk id="62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3:02.432" v="704" actId="1076"/>
          <ac:cxnSpMkLst>
            <pc:docMk/>
            <pc:sldMk cId="2571135843" sldId="257"/>
            <ac:cxnSpMk id="65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5:12.764" v="556" actId="14100"/>
          <ac:cxnSpMkLst>
            <pc:docMk/>
            <pc:sldMk cId="2571135843" sldId="257"/>
            <ac:cxnSpMk id="72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5:45.438" v="565" actId="14100"/>
          <ac:cxnSpMkLst>
            <pc:docMk/>
            <pc:sldMk cId="2571135843" sldId="257"/>
            <ac:cxnSpMk id="73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42:18.184" v="524" actId="1038"/>
          <ac:cxnSpMkLst>
            <pc:docMk/>
            <pc:sldMk cId="2571135843" sldId="257"/>
            <ac:cxnSpMk id="78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2:14.785" v="693" actId="14100"/>
          <ac:cxnSpMkLst>
            <pc:docMk/>
            <pc:sldMk cId="2571135843" sldId="257"/>
            <ac:cxnSpMk id="80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6:41:41.026" v="522" actId="1076"/>
          <ac:cxnSpMkLst>
            <pc:docMk/>
            <pc:sldMk cId="2571135843" sldId="257"/>
            <ac:cxnSpMk id="119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6:41:41.026" v="522" actId="1076"/>
          <ac:cxnSpMkLst>
            <pc:docMk/>
            <pc:sldMk cId="2571135843" sldId="257"/>
            <ac:cxnSpMk id="122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7:08.444" v="1142" actId="1076"/>
          <ac:cxnSpMkLst>
            <pc:docMk/>
            <pc:sldMk cId="2571135843" sldId="257"/>
            <ac:cxnSpMk id="125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6:41:41.026" v="522" actId="1076"/>
          <ac:cxnSpMkLst>
            <pc:docMk/>
            <pc:sldMk cId="2571135843" sldId="257"/>
            <ac:cxnSpMk id="128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32:35.600" v="409" actId="14100"/>
          <ac:cxnSpMkLst>
            <pc:docMk/>
            <pc:sldMk cId="2571135843" sldId="257"/>
            <ac:cxnSpMk id="133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6:44:08.776" v="544" actId="478"/>
          <ac:cxnSpMkLst>
            <pc:docMk/>
            <pc:sldMk cId="2571135843" sldId="257"/>
            <ac:cxnSpMk id="137" creationId="{C19F7013-EBD6-CC46-A58F-535A16907E97}"/>
          </ac:cxnSpMkLst>
        </pc:cxnChg>
        <pc:cxnChg chg="mod">
          <ac:chgData name="Giovanna Adamo" userId="1a1124c4-9a6e-487d-a834-2d7002436278" providerId="ADAL" clId="{EE1C7954-5901-5943-8936-518CA56805F3}" dt="2019-07-18T06:32:35.600" v="409" actId="14100"/>
          <ac:cxnSpMkLst>
            <pc:docMk/>
            <pc:sldMk cId="2571135843" sldId="257"/>
            <ac:cxnSpMk id="139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32:35.600" v="409" actId="14100"/>
          <ac:cxnSpMkLst>
            <pc:docMk/>
            <pc:sldMk cId="2571135843" sldId="257"/>
            <ac:cxnSpMk id="146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7:05:27.079" v="1126" actId="14100"/>
          <ac:cxnSpMkLst>
            <pc:docMk/>
            <pc:sldMk cId="2571135843" sldId="257"/>
            <ac:cxnSpMk id="156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5:27.079" v="1126" actId="14100"/>
          <ac:cxnSpMkLst>
            <pc:docMk/>
            <pc:sldMk cId="2571135843" sldId="257"/>
            <ac:cxnSpMk id="174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7:21.859" v="850" actId="14100"/>
          <ac:cxnSpMkLst>
            <pc:docMk/>
            <pc:sldMk cId="2571135843" sldId="257"/>
            <ac:cxnSpMk id="184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57:21.859" v="850" actId="14100"/>
          <ac:cxnSpMkLst>
            <pc:docMk/>
            <pc:sldMk cId="2571135843" sldId="257"/>
            <ac:cxnSpMk id="190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6:57" v="1141" actId="1076"/>
          <ac:cxnSpMkLst>
            <pc:docMk/>
            <pc:sldMk cId="2571135843" sldId="257"/>
            <ac:cxnSpMk id="193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6:47.110" v="1140" actId="1035"/>
          <ac:cxnSpMkLst>
            <pc:docMk/>
            <pc:sldMk cId="2571135843" sldId="257"/>
            <ac:cxnSpMk id="196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6:32:55.676" v="412" actId="1076"/>
          <ac:cxnSpMkLst>
            <pc:docMk/>
            <pc:sldMk cId="2571135843" sldId="257"/>
            <ac:cxnSpMk id="199" creationId="{00000000-0000-0000-0000-000000000000}"/>
          </ac:cxnSpMkLst>
        </pc:cxnChg>
        <pc:cxnChg chg="mod">
          <ac:chgData name="Giovanna Adamo" userId="1a1124c4-9a6e-487d-a834-2d7002436278" providerId="ADAL" clId="{EE1C7954-5901-5943-8936-518CA56805F3}" dt="2019-07-18T07:05:03.242" v="1121" actId="14100"/>
          <ac:cxnSpMkLst>
            <pc:docMk/>
            <pc:sldMk cId="2571135843" sldId="257"/>
            <ac:cxnSpMk id="257" creationId="{00000000-0000-0000-0000-000000000000}"/>
          </ac:cxnSpMkLst>
        </pc:cxnChg>
        <pc:cxnChg chg="add del mod">
          <ac:chgData name="Giovanna Adamo" userId="1a1124c4-9a6e-487d-a834-2d7002436278" providerId="ADAL" clId="{EE1C7954-5901-5943-8936-518CA56805F3}" dt="2019-07-18T07:05:43.762" v="1127" actId="1076"/>
          <ac:cxnSpMkLst>
            <pc:docMk/>
            <pc:sldMk cId="2571135843" sldId="257"/>
            <ac:cxnSpMk id="258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5F6FA-DCE9-4782-B65F-FEC7E6C1E325}" type="datetimeFigureOut">
              <a:rPr lang="it-IT" smtClean="0"/>
              <a:t>17/05/2020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79516-5CA5-42F5-B66D-1B9AA992E1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307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79516-5CA5-42F5-B66D-1B9AA992E1C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5185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03891-9AC7-4B8E-984D-DC31B660ADAA}" type="datetimeFigureOut">
              <a:rPr lang="it-IT" smtClean="0"/>
              <a:pPr/>
              <a:t>17/05/2020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CE923-CC13-4E58-B168-6AA2936D99D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8" name="Forma 24"/>
          <p:cNvCxnSpPr>
            <a:cxnSpLocks/>
            <a:endCxn id="255" idx="3"/>
          </p:cNvCxnSpPr>
          <p:nvPr/>
        </p:nvCxnSpPr>
        <p:spPr>
          <a:xfrm rot="5400000">
            <a:off x="-66393" y="5914179"/>
            <a:ext cx="7028005" cy="181234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Rettangolo 236"/>
          <p:cNvSpPr/>
          <p:nvPr/>
        </p:nvSpPr>
        <p:spPr>
          <a:xfrm>
            <a:off x="4170498" y="5644915"/>
            <a:ext cx="2687502" cy="426108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Elaborazione 4"/>
          <p:cNvSpPr/>
          <p:nvPr/>
        </p:nvSpPr>
        <p:spPr>
          <a:xfrm>
            <a:off x="260646" y="1712640"/>
            <a:ext cx="1296144" cy="396028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err="1"/>
              <a:t>Markers</a:t>
            </a:r>
            <a:r>
              <a:rPr lang="it-IT" sz="1200" dirty="0"/>
              <a:t> </a:t>
            </a:r>
          </a:p>
          <a:p>
            <a:pPr algn="ctr"/>
            <a:r>
              <a:rPr lang="it-IT" sz="1200" dirty="0"/>
              <a:t>(HAV, HBV HCV) </a:t>
            </a:r>
          </a:p>
        </p:txBody>
      </p:sp>
      <p:sp>
        <p:nvSpPr>
          <p:cNvPr id="6" name="Elaborazione 5"/>
          <p:cNvSpPr/>
          <p:nvPr/>
        </p:nvSpPr>
        <p:spPr>
          <a:xfrm>
            <a:off x="5004906" y="1712640"/>
            <a:ext cx="1304414" cy="393353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smtClean="0"/>
              <a:t>Schedule of ID </a:t>
            </a:r>
            <a:r>
              <a:rPr lang="it-IT" sz="1200" dirty="0" err="1" smtClean="0"/>
              <a:t>consultation</a:t>
            </a:r>
            <a:endParaRPr lang="it-IT" sz="1200" dirty="0"/>
          </a:p>
        </p:txBody>
      </p:sp>
      <p:sp>
        <p:nvSpPr>
          <p:cNvPr id="7" name="Memoria interna 6"/>
          <p:cNvSpPr/>
          <p:nvPr/>
        </p:nvSpPr>
        <p:spPr>
          <a:xfrm>
            <a:off x="2427259" y="1049170"/>
            <a:ext cx="2160240" cy="426593"/>
          </a:xfrm>
          <a:prstGeom prst="flowChartInternalStorage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chemeClr val="tx1"/>
                </a:solidFill>
              </a:rPr>
              <a:t>dB for </a:t>
            </a:r>
            <a:r>
              <a:rPr lang="it-IT" sz="1200" dirty="0" err="1" smtClean="0">
                <a:solidFill>
                  <a:schemeClr val="tx1"/>
                </a:solidFill>
              </a:rPr>
              <a:t>appointment</a:t>
            </a:r>
            <a:r>
              <a:rPr lang="it-IT" sz="1200" dirty="0" smtClean="0">
                <a:solidFill>
                  <a:schemeClr val="tx1"/>
                </a:solidFill>
              </a:rPr>
              <a:t> schedule </a:t>
            </a:r>
            <a:r>
              <a:rPr lang="it-IT" sz="1200" dirty="0">
                <a:solidFill>
                  <a:schemeClr val="tx1"/>
                </a:solidFill>
              </a:rPr>
              <a:t>(</a:t>
            </a:r>
            <a:r>
              <a:rPr lang="it-IT" sz="1200" dirty="0" err="1">
                <a:solidFill>
                  <a:schemeClr val="tx1"/>
                </a:solidFill>
              </a:rPr>
              <a:t>nominal</a:t>
            </a:r>
            <a:r>
              <a:rPr lang="it-IT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8" name="Nastro perforato 7"/>
          <p:cNvSpPr/>
          <p:nvPr/>
        </p:nvSpPr>
        <p:spPr>
          <a:xfrm>
            <a:off x="2890635" y="1717167"/>
            <a:ext cx="1224136" cy="398061"/>
          </a:xfrm>
          <a:prstGeom prst="flowChartPunchedTap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Bar code</a:t>
            </a:r>
          </a:p>
        </p:txBody>
      </p:sp>
      <p:sp>
        <p:nvSpPr>
          <p:cNvPr id="10" name="Interruzione 9"/>
          <p:cNvSpPr/>
          <p:nvPr/>
        </p:nvSpPr>
        <p:spPr>
          <a:xfrm>
            <a:off x="5300821" y="2814464"/>
            <a:ext cx="720080" cy="360040"/>
          </a:xfrm>
          <a:prstGeom prst="flowChartTerminator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dk1"/>
                </a:solidFill>
              </a:rPr>
              <a:t>Bar code</a:t>
            </a:r>
          </a:p>
        </p:txBody>
      </p:sp>
      <p:sp>
        <p:nvSpPr>
          <p:cNvPr id="11" name="Memoria interna 10"/>
          <p:cNvSpPr/>
          <p:nvPr/>
        </p:nvSpPr>
        <p:spPr>
          <a:xfrm>
            <a:off x="4587499" y="4100228"/>
            <a:ext cx="2138666" cy="426261"/>
          </a:xfrm>
          <a:prstGeom prst="flowChartInternalStorage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err="1">
                <a:solidFill>
                  <a:schemeClr val="tx1"/>
                </a:solidFill>
              </a:rPr>
              <a:t>Epidemiological</a:t>
            </a:r>
            <a:r>
              <a:rPr lang="it-IT" sz="1200" dirty="0">
                <a:solidFill>
                  <a:schemeClr val="tx1"/>
                </a:solidFill>
              </a:rPr>
              <a:t> dB (</a:t>
            </a:r>
            <a:r>
              <a:rPr lang="it-IT" sz="1200" dirty="0" err="1">
                <a:solidFill>
                  <a:schemeClr val="tx1"/>
                </a:solidFill>
              </a:rPr>
              <a:t>encrypted</a:t>
            </a:r>
            <a:r>
              <a:rPr lang="it-IT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12" name="Scheda 11"/>
          <p:cNvSpPr/>
          <p:nvPr/>
        </p:nvSpPr>
        <p:spPr>
          <a:xfrm>
            <a:off x="3045503" y="558865"/>
            <a:ext cx="914400" cy="288032"/>
          </a:xfrm>
          <a:prstGeom prst="flowChartPunchedCard">
            <a:avLst/>
          </a:prstGeom>
          <a:solidFill>
            <a:schemeClr val="accent3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err="1">
                <a:solidFill>
                  <a:schemeClr val="tx1"/>
                </a:solidFill>
              </a:rPr>
              <a:t>Sheet</a:t>
            </a:r>
            <a:r>
              <a:rPr lang="it-IT" sz="1200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3" name="Scheda 12"/>
          <p:cNvSpPr/>
          <p:nvPr/>
        </p:nvSpPr>
        <p:spPr>
          <a:xfrm>
            <a:off x="5199913" y="3440878"/>
            <a:ext cx="914400" cy="288032"/>
          </a:xfrm>
          <a:prstGeom prst="flowChartPunchedCard">
            <a:avLst/>
          </a:prstGeom>
          <a:solidFill>
            <a:schemeClr val="accent3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 err="1">
                <a:solidFill>
                  <a:schemeClr val="tx1"/>
                </a:solidFill>
              </a:rPr>
              <a:t>Sheet</a:t>
            </a:r>
            <a:r>
              <a:rPr lang="it-IT" sz="1200" dirty="0">
                <a:solidFill>
                  <a:schemeClr val="tx1"/>
                </a:solidFill>
              </a:rPr>
              <a:t> 2</a:t>
            </a:r>
          </a:p>
        </p:txBody>
      </p:sp>
      <p:sp>
        <p:nvSpPr>
          <p:cNvPr id="15" name="Preparazione 14"/>
          <p:cNvSpPr/>
          <p:nvPr/>
        </p:nvSpPr>
        <p:spPr>
          <a:xfrm>
            <a:off x="2564904" y="4052900"/>
            <a:ext cx="792088" cy="432048"/>
          </a:xfrm>
          <a:prstGeom prst="flowChartPreparatio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dk1"/>
                </a:solidFill>
              </a:rPr>
              <a:t>HAV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0" name="Interruzione 19"/>
          <p:cNvSpPr/>
          <p:nvPr/>
        </p:nvSpPr>
        <p:spPr>
          <a:xfrm>
            <a:off x="271662" y="3440878"/>
            <a:ext cx="1070888" cy="432002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tx1"/>
                </a:solidFill>
              </a:rPr>
              <a:t>No </a:t>
            </a:r>
            <a:r>
              <a:rPr lang="it-IT" sz="1050" dirty="0" err="1">
                <a:solidFill>
                  <a:schemeClr val="tx1"/>
                </a:solidFill>
              </a:rPr>
              <a:t>action</a:t>
            </a:r>
            <a:r>
              <a:rPr lang="it-IT" sz="1050" dirty="0">
                <a:solidFill>
                  <a:schemeClr val="tx1"/>
                </a:solidFill>
              </a:rPr>
              <a:t> (</a:t>
            </a:r>
            <a:r>
              <a:rPr lang="it-IT" sz="1050" dirty="0" err="1">
                <a:solidFill>
                  <a:schemeClr val="tx1"/>
                </a:solidFill>
              </a:rPr>
              <a:t>immunized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2" name="Interruzione 21"/>
          <p:cNvSpPr/>
          <p:nvPr/>
        </p:nvSpPr>
        <p:spPr>
          <a:xfrm>
            <a:off x="252164" y="4664968"/>
            <a:ext cx="1100155" cy="509081"/>
          </a:xfrm>
          <a:prstGeom prst="flowChartTerminator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 smtClean="0">
                <a:solidFill>
                  <a:schemeClr val="tx1"/>
                </a:solidFill>
              </a:rPr>
              <a:t>Vaccination</a:t>
            </a:r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 err="1" smtClean="0">
                <a:solidFill>
                  <a:schemeClr val="tx1"/>
                </a:solidFill>
              </a:rPr>
              <a:t>offer</a:t>
            </a:r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>
                <a:solidFill>
                  <a:schemeClr val="tx1"/>
                </a:solidFill>
              </a:rPr>
              <a:t>(</a:t>
            </a:r>
            <a:r>
              <a:rPr lang="it-IT" sz="1050" dirty="0" err="1">
                <a:solidFill>
                  <a:schemeClr val="tx1"/>
                </a:solidFill>
              </a:rPr>
              <a:t>susceptible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25" name="Forma 24"/>
          <p:cNvCxnSpPr>
            <a:stCxn id="15" idx="1"/>
            <a:endCxn id="32" idx="3"/>
          </p:cNvCxnSpPr>
          <p:nvPr/>
        </p:nvCxnSpPr>
        <p:spPr>
          <a:xfrm rot="10800000">
            <a:off x="2348882" y="3653346"/>
            <a:ext cx="216023" cy="61557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Forma 28"/>
          <p:cNvCxnSpPr>
            <a:cxnSpLocks/>
            <a:stCxn id="15" idx="1"/>
            <a:endCxn id="34" idx="3"/>
          </p:cNvCxnSpPr>
          <p:nvPr/>
        </p:nvCxnSpPr>
        <p:spPr>
          <a:xfrm rot="10800000" flipV="1">
            <a:off x="2328402" y="4268923"/>
            <a:ext cx="236503" cy="65377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1556791" y="3526387"/>
            <a:ext cx="792090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 err="1"/>
              <a:t>IgG+</a:t>
            </a:r>
            <a:r>
              <a:rPr lang="it-IT" sz="1050" dirty="0"/>
              <a:t>/</a:t>
            </a:r>
            <a:r>
              <a:rPr lang="it-IT" sz="1050" dirty="0" err="1"/>
              <a:t>IgM-</a:t>
            </a:r>
            <a:endParaRPr lang="it-IT" sz="1050" dirty="0"/>
          </a:p>
        </p:txBody>
      </p:sp>
      <p:cxnSp>
        <p:nvCxnSpPr>
          <p:cNvPr id="27" name="Connettore 2 26"/>
          <p:cNvCxnSpPr>
            <a:endCxn id="33" idx="3"/>
          </p:cNvCxnSpPr>
          <p:nvPr/>
        </p:nvCxnSpPr>
        <p:spPr>
          <a:xfrm flipH="1">
            <a:off x="2334878" y="4268924"/>
            <a:ext cx="2300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1556791" y="4141966"/>
            <a:ext cx="778087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 err="1"/>
              <a:t>IgM</a:t>
            </a:r>
            <a:r>
              <a:rPr lang="it-IT" sz="1050" dirty="0"/>
              <a:t>+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1556789" y="4795741"/>
            <a:ext cx="771612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 err="1"/>
              <a:t>IgG</a:t>
            </a:r>
            <a:r>
              <a:rPr lang="it-IT" sz="1050" dirty="0"/>
              <a:t>-/</a:t>
            </a:r>
            <a:r>
              <a:rPr lang="it-IT" sz="1050" dirty="0" err="1"/>
              <a:t>IgM</a:t>
            </a:r>
            <a:r>
              <a:rPr lang="it-IT" sz="1050" dirty="0"/>
              <a:t>-</a:t>
            </a:r>
          </a:p>
        </p:txBody>
      </p:sp>
      <p:sp>
        <p:nvSpPr>
          <p:cNvPr id="39" name="Nastro perforato 38"/>
          <p:cNvSpPr/>
          <p:nvPr/>
        </p:nvSpPr>
        <p:spPr>
          <a:xfrm>
            <a:off x="282297" y="2769607"/>
            <a:ext cx="1468890" cy="447288"/>
          </a:xfrm>
          <a:prstGeom prst="flowChartPunchedTap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Test </a:t>
            </a:r>
            <a:r>
              <a:rPr lang="it-IT" sz="1200" dirty="0" err="1">
                <a:solidFill>
                  <a:schemeClr val="tx1"/>
                </a:solidFill>
              </a:rPr>
              <a:t>results</a:t>
            </a:r>
            <a:r>
              <a:rPr lang="it-IT" sz="1200" dirty="0">
                <a:solidFill>
                  <a:schemeClr val="tx1"/>
                </a:solidFill>
              </a:rPr>
              <a:t> delivery</a:t>
            </a:r>
          </a:p>
        </p:txBody>
      </p:sp>
      <p:sp>
        <p:nvSpPr>
          <p:cNvPr id="40" name="Preparazione 39"/>
          <p:cNvSpPr/>
          <p:nvPr/>
        </p:nvSpPr>
        <p:spPr>
          <a:xfrm>
            <a:off x="2566596" y="5983202"/>
            <a:ext cx="792088" cy="432048"/>
          </a:xfrm>
          <a:prstGeom prst="flowChartPreparatio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dk1"/>
                </a:solidFill>
              </a:rPr>
              <a:t>HBV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43" name="Interruzione 21"/>
          <p:cNvSpPr/>
          <p:nvPr/>
        </p:nvSpPr>
        <p:spPr>
          <a:xfrm>
            <a:off x="252164" y="6595270"/>
            <a:ext cx="1086553" cy="493267"/>
          </a:xfrm>
          <a:prstGeom prst="flowChartTerminator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 smtClean="0">
                <a:solidFill>
                  <a:schemeClr val="tx1"/>
                </a:solidFill>
              </a:rPr>
              <a:t>Vaccination</a:t>
            </a:r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 err="1" smtClean="0">
                <a:solidFill>
                  <a:schemeClr val="tx1"/>
                </a:solidFill>
              </a:rPr>
              <a:t>offer</a:t>
            </a:r>
            <a:r>
              <a:rPr lang="it-IT" sz="1050" dirty="0" smtClean="0">
                <a:solidFill>
                  <a:schemeClr val="tx1"/>
                </a:solidFill>
              </a:rPr>
              <a:t> </a:t>
            </a:r>
            <a:r>
              <a:rPr lang="it-IT" sz="1050" dirty="0">
                <a:solidFill>
                  <a:schemeClr val="tx1"/>
                </a:solidFill>
              </a:rPr>
              <a:t>(</a:t>
            </a:r>
            <a:r>
              <a:rPr lang="it-IT" sz="1050" dirty="0" err="1">
                <a:solidFill>
                  <a:schemeClr val="tx1"/>
                </a:solidFill>
              </a:rPr>
              <a:t>susceptible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44" name="Forma 24"/>
          <p:cNvCxnSpPr>
            <a:cxnSpLocks/>
            <a:stCxn id="40" idx="1"/>
            <a:endCxn id="46" idx="3"/>
          </p:cNvCxnSpPr>
          <p:nvPr/>
        </p:nvCxnSpPr>
        <p:spPr>
          <a:xfrm rot="10800000">
            <a:off x="2328400" y="5602124"/>
            <a:ext cx="238196" cy="59710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Forma 28"/>
          <p:cNvCxnSpPr>
            <a:cxnSpLocks/>
            <a:stCxn id="40" idx="1"/>
            <a:endCxn id="49" idx="3"/>
          </p:cNvCxnSpPr>
          <p:nvPr/>
        </p:nvCxnSpPr>
        <p:spPr>
          <a:xfrm rot="10800000" flipV="1">
            <a:off x="2328400" y="6199225"/>
            <a:ext cx="238196" cy="64026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1556789" y="5475166"/>
            <a:ext cx="771611" cy="253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</a:t>
            </a:r>
            <a:r>
              <a:rPr lang="it-IT" sz="1050" dirty="0" err="1"/>
              <a:t>HBs</a:t>
            </a:r>
            <a:r>
              <a:rPr lang="it-IT" sz="1050" dirty="0"/>
              <a:t> +</a:t>
            </a:r>
          </a:p>
        </p:txBody>
      </p:sp>
      <p:cxnSp>
        <p:nvCxnSpPr>
          <p:cNvPr id="47" name="Connettore 2 46"/>
          <p:cNvCxnSpPr>
            <a:cxnSpLocks/>
            <a:stCxn id="40" idx="1"/>
            <a:endCxn id="48" idx="3"/>
          </p:cNvCxnSpPr>
          <p:nvPr/>
        </p:nvCxnSpPr>
        <p:spPr>
          <a:xfrm flipH="1">
            <a:off x="2328401" y="6199226"/>
            <a:ext cx="2381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1556789" y="5991477"/>
            <a:ext cx="771612" cy="4154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</a:t>
            </a:r>
            <a:r>
              <a:rPr lang="it-IT" sz="1050" dirty="0" err="1"/>
              <a:t>HBs</a:t>
            </a:r>
            <a:r>
              <a:rPr lang="it-IT" sz="1050" dirty="0"/>
              <a:t> –</a:t>
            </a:r>
          </a:p>
          <a:p>
            <a:pPr algn="ctr"/>
            <a:r>
              <a:rPr lang="it-IT" sz="1050" dirty="0"/>
              <a:t>Anti </a:t>
            </a:r>
            <a:r>
              <a:rPr lang="it-IT" sz="1050" dirty="0" err="1"/>
              <a:t>HBc</a:t>
            </a:r>
            <a:r>
              <a:rPr lang="it-IT" sz="1050" dirty="0"/>
              <a:t> +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1550311" y="6631738"/>
            <a:ext cx="778089" cy="4154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</a:t>
            </a:r>
            <a:r>
              <a:rPr lang="it-IT" sz="1050" dirty="0" err="1"/>
              <a:t>HBs</a:t>
            </a:r>
            <a:r>
              <a:rPr lang="it-IT" sz="1050" dirty="0"/>
              <a:t> –</a:t>
            </a:r>
          </a:p>
          <a:p>
            <a:pPr algn="ctr"/>
            <a:r>
              <a:rPr lang="it-IT" sz="1050" dirty="0"/>
              <a:t>Anti </a:t>
            </a:r>
            <a:r>
              <a:rPr lang="it-IT" sz="1050" dirty="0" err="1"/>
              <a:t>HBc</a:t>
            </a:r>
            <a:r>
              <a:rPr lang="it-IT" sz="1050" dirty="0"/>
              <a:t> -</a:t>
            </a:r>
          </a:p>
        </p:txBody>
      </p:sp>
      <p:cxnSp>
        <p:nvCxnSpPr>
          <p:cNvPr id="50" name="Connettore 2 49"/>
          <p:cNvCxnSpPr>
            <a:cxnSpLocks/>
            <a:stCxn id="32" idx="1"/>
            <a:endCxn id="20" idx="3"/>
          </p:cNvCxnSpPr>
          <p:nvPr/>
        </p:nvCxnSpPr>
        <p:spPr>
          <a:xfrm flipH="1">
            <a:off x="1342550" y="3653345"/>
            <a:ext cx="214241" cy="35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cxnSpLocks/>
            <a:stCxn id="33" idx="1"/>
            <a:endCxn id="154" idx="3"/>
          </p:cNvCxnSpPr>
          <p:nvPr/>
        </p:nvCxnSpPr>
        <p:spPr>
          <a:xfrm flipH="1">
            <a:off x="1340102" y="4268924"/>
            <a:ext cx="216689" cy="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>
            <a:cxnSpLocks/>
            <a:stCxn id="34" idx="1"/>
            <a:endCxn id="22" idx="3"/>
          </p:cNvCxnSpPr>
          <p:nvPr/>
        </p:nvCxnSpPr>
        <p:spPr>
          <a:xfrm flipH="1" flipV="1">
            <a:off x="1352319" y="4919509"/>
            <a:ext cx="204470" cy="31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cxnSpLocks/>
            <a:stCxn id="46" idx="1"/>
            <a:endCxn id="160" idx="3"/>
          </p:cNvCxnSpPr>
          <p:nvPr/>
        </p:nvCxnSpPr>
        <p:spPr>
          <a:xfrm flipH="1" flipV="1">
            <a:off x="1341927" y="5599086"/>
            <a:ext cx="214862" cy="30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stCxn id="48" idx="1"/>
          </p:cNvCxnSpPr>
          <p:nvPr/>
        </p:nvCxnSpPr>
        <p:spPr>
          <a:xfrm flipH="1">
            <a:off x="1340769" y="6199226"/>
            <a:ext cx="21602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stCxn id="49" idx="1"/>
            <a:endCxn id="43" idx="3"/>
          </p:cNvCxnSpPr>
          <p:nvPr/>
        </p:nvCxnSpPr>
        <p:spPr>
          <a:xfrm flipH="1">
            <a:off x="1338717" y="6839487"/>
            <a:ext cx="211594" cy="24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reparazione 67"/>
          <p:cNvSpPr/>
          <p:nvPr/>
        </p:nvSpPr>
        <p:spPr>
          <a:xfrm>
            <a:off x="2564904" y="7662526"/>
            <a:ext cx="792088" cy="432048"/>
          </a:xfrm>
          <a:prstGeom prst="flowChartPreparatio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dk1"/>
                </a:solidFill>
              </a:rPr>
              <a:t>HCV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9" name="Interruzione 19"/>
          <p:cNvSpPr/>
          <p:nvPr/>
        </p:nvSpPr>
        <p:spPr>
          <a:xfrm>
            <a:off x="260647" y="7329264"/>
            <a:ext cx="1080121" cy="477278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tx1"/>
                </a:solidFill>
              </a:rPr>
              <a:t>No </a:t>
            </a:r>
            <a:r>
              <a:rPr lang="it-IT" sz="1050" dirty="0" err="1" smtClean="0">
                <a:solidFill>
                  <a:schemeClr val="tx1"/>
                </a:solidFill>
              </a:rPr>
              <a:t>action</a:t>
            </a:r>
            <a:endParaRPr lang="it-IT" sz="1050" dirty="0">
              <a:solidFill>
                <a:schemeClr val="tx1"/>
              </a:solidFill>
            </a:endParaRPr>
          </a:p>
        </p:txBody>
      </p:sp>
      <p:cxnSp>
        <p:nvCxnSpPr>
          <p:cNvPr id="72" name="Forma 24"/>
          <p:cNvCxnSpPr>
            <a:cxnSpLocks/>
            <a:stCxn id="68" idx="1"/>
            <a:endCxn id="74" idx="3"/>
          </p:cNvCxnSpPr>
          <p:nvPr/>
        </p:nvCxnSpPr>
        <p:spPr>
          <a:xfrm rot="10800000">
            <a:off x="2334880" y="7590518"/>
            <a:ext cx="230024" cy="28803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Forma 28"/>
          <p:cNvCxnSpPr>
            <a:cxnSpLocks/>
            <a:stCxn id="68" idx="1"/>
            <a:endCxn id="77" idx="3"/>
          </p:cNvCxnSpPr>
          <p:nvPr/>
        </p:nvCxnSpPr>
        <p:spPr>
          <a:xfrm rot="10800000" flipV="1">
            <a:off x="2334880" y="7878550"/>
            <a:ext cx="230024" cy="28803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sellaDiTesto 73"/>
          <p:cNvSpPr txBox="1"/>
          <p:nvPr/>
        </p:nvSpPr>
        <p:spPr>
          <a:xfrm>
            <a:off x="1556790" y="7463560"/>
            <a:ext cx="778090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HCV -</a:t>
            </a:r>
          </a:p>
        </p:txBody>
      </p:sp>
      <p:sp>
        <p:nvSpPr>
          <p:cNvPr id="77" name="CasellaDiTesto 76"/>
          <p:cNvSpPr txBox="1"/>
          <p:nvPr/>
        </p:nvSpPr>
        <p:spPr>
          <a:xfrm>
            <a:off x="1556790" y="8039624"/>
            <a:ext cx="778090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Anti HCV +</a:t>
            </a:r>
          </a:p>
        </p:txBody>
      </p:sp>
      <p:cxnSp>
        <p:nvCxnSpPr>
          <p:cNvPr id="78" name="Connettore 2 77"/>
          <p:cNvCxnSpPr/>
          <p:nvPr/>
        </p:nvCxnSpPr>
        <p:spPr>
          <a:xfrm flipH="1">
            <a:off x="1340768" y="7590518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9"/>
          <p:cNvCxnSpPr>
            <a:cxnSpLocks/>
            <a:stCxn id="77" idx="1"/>
            <a:endCxn id="115" idx="3"/>
          </p:cNvCxnSpPr>
          <p:nvPr/>
        </p:nvCxnSpPr>
        <p:spPr>
          <a:xfrm flipH="1">
            <a:off x="1340768" y="8166582"/>
            <a:ext cx="21602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Forma 24"/>
          <p:cNvCxnSpPr>
            <a:cxnSpLocks/>
            <a:stCxn id="202" idx="2"/>
            <a:endCxn id="15" idx="3"/>
          </p:cNvCxnSpPr>
          <p:nvPr/>
        </p:nvCxnSpPr>
        <p:spPr>
          <a:xfrm rot="5400000">
            <a:off x="2636912" y="3368824"/>
            <a:ext cx="1620180" cy="18002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Forma 24"/>
          <p:cNvCxnSpPr>
            <a:cxnSpLocks/>
            <a:stCxn id="202" idx="2"/>
            <a:endCxn id="40" idx="3"/>
          </p:cNvCxnSpPr>
          <p:nvPr/>
        </p:nvCxnSpPr>
        <p:spPr>
          <a:xfrm rot="5400000">
            <a:off x="1672607" y="4334821"/>
            <a:ext cx="3550482" cy="17832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Forma 24"/>
          <p:cNvCxnSpPr>
            <a:cxnSpLocks/>
            <a:stCxn id="202" idx="2"/>
            <a:endCxn id="39" idx="3"/>
          </p:cNvCxnSpPr>
          <p:nvPr/>
        </p:nvCxnSpPr>
        <p:spPr>
          <a:xfrm rot="5400000">
            <a:off x="2471847" y="1928085"/>
            <a:ext cx="344507" cy="178582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Forma 24"/>
          <p:cNvCxnSpPr>
            <a:cxnSpLocks/>
            <a:stCxn id="202" idx="2"/>
            <a:endCxn id="68" idx="3"/>
          </p:cNvCxnSpPr>
          <p:nvPr/>
        </p:nvCxnSpPr>
        <p:spPr>
          <a:xfrm rot="5400000">
            <a:off x="832099" y="5173637"/>
            <a:ext cx="5229806" cy="18002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ttore 2 132"/>
          <p:cNvCxnSpPr>
            <a:cxnSpLocks/>
            <a:stCxn id="7" idx="2"/>
            <a:endCxn id="8" idx="0"/>
          </p:cNvCxnSpPr>
          <p:nvPr/>
        </p:nvCxnSpPr>
        <p:spPr>
          <a:xfrm flipH="1">
            <a:off x="3502703" y="1475763"/>
            <a:ext cx="4676" cy="2812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ttore 2 138"/>
          <p:cNvCxnSpPr>
            <a:cxnSpLocks/>
            <a:stCxn id="12" idx="2"/>
            <a:endCxn id="7" idx="0"/>
          </p:cNvCxnSpPr>
          <p:nvPr/>
        </p:nvCxnSpPr>
        <p:spPr>
          <a:xfrm>
            <a:off x="3502703" y="846897"/>
            <a:ext cx="4676" cy="202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Forma 24"/>
          <p:cNvCxnSpPr>
            <a:cxnSpLocks/>
            <a:stCxn id="7" idx="1"/>
            <a:endCxn id="5" idx="0"/>
          </p:cNvCxnSpPr>
          <p:nvPr/>
        </p:nvCxnSpPr>
        <p:spPr>
          <a:xfrm rot="10800000" flipV="1">
            <a:off x="908719" y="1262466"/>
            <a:ext cx="1518541" cy="45017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Elaborazione 150"/>
          <p:cNvSpPr/>
          <p:nvPr/>
        </p:nvSpPr>
        <p:spPr>
          <a:xfrm>
            <a:off x="1707382" y="8740465"/>
            <a:ext cx="1649399" cy="396028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/>
              <a:t>Anti-HIV </a:t>
            </a:r>
          </a:p>
          <a:p>
            <a:pPr algn="ctr"/>
            <a:r>
              <a:rPr lang="it-IT" sz="1200" dirty="0"/>
              <a:t>(on </a:t>
            </a:r>
            <a:r>
              <a:rPr lang="it-IT" sz="1200" dirty="0" err="1"/>
              <a:t>request</a:t>
            </a:r>
            <a:r>
              <a:rPr lang="it-IT" sz="1200" dirty="0"/>
              <a:t>) </a:t>
            </a:r>
          </a:p>
        </p:txBody>
      </p:sp>
      <p:sp>
        <p:nvSpPr>
          <p:cNvPr id="154" name="Elaborazione alternativa 153"/>
          <p:cNvSpPr/>
          <p:nvPr/>
        </p:nvSpPr>
        <p:spPr>
          <a:xfrm>
            <a:off x="260647" y="3993506"/>
            <a:ext cx="1079455" cy="551580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Additional</a:t>
            </a:r>
            <a:r>
              <a:rPr lang="it-IT" sz="1050" dirty="0">
                <a:solidFill>
                  <a:schemeClr val="tx1"/>
                </a:solidFill>
              </a:rPr>
              <a:t> test for HAV </a:t>
            </a:r>
            <a:r>
              <a:rPr lang="it-IT" sz="1050" dirty="0" err="1">
                <a:solidFill>
                  <a:schemeClr val="tx1"/>
                </a:solidFill>
              </a:rPr>
              <a:t>infection</a:t>
            </a:r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155" name="Elaborazione alternativa 154"/>
          <p:cNvSpPr/>
          <p:nvPr/>
        </p:nvSpPr>
        <p:spPr>
          <a:xfrm>
            <a:off x="252164" y="8697416"/>
            <a:ext cx="1080121" cy="481790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Appointment</a:t>
            </a:r>
            <a:r>
              <a:rPr lang="it-IT" sz="1050" dirty="0">
                <a:solidFill>
                  <a:schemeClr val="tx1"/>
                </a:solidFill>
              </a:rPr>
              <a:t> schedule for test delivery</a:t>
            </a:r>
          </a:p>
        </p:txBody>
      </p:sp>
      <p:cxnSp>
        <p:nvCxnSpPr>
          <p:cNvPr id="156" name="Forma 24"/>
          <p:cNvCxnSpPr>
            <a:cxnSpLocks/>
            <a:stCxn id="202" idx="2"/>
            <a:endCxn id="151" idx="3"/>
          </p:cNvCxnSpPr>
          <p:nvPr/>
        </p:nvCxnSpPr>
        <p:spPr>
          <a:xfrm rot="5400000">
            <a:off x="302030" y="5703496"/>
            <a:ext cx="6289735" cy="18023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ttore 2 173"/>
          <p:cNvCxnSpPr>
            <a:cxnSpLocks/>
            <a:stCxn id="151" idx="1"/>
            <a:endCxn id="155" idx="3"/>
          </p:cNvCxnSpPr>
          <p:nvPr/>
        </p:nvCxnSpPr>
        <p:spPr>
          <a:xfrm flipH="1" flipV="1">
            <a:off x="1332285" y="8938311"/>
            <a:ext cx="375097" cy="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ttore 2 180"/>
          <p:cNvCxnSpPr>
            <a:stCxn id="214" idx="2"/>
            <a:endCxn id="12" idx="0"/>
          </p:cNvCxnSpPr>
          <p:nvPr/>
        </p:nvCxnSpPr>
        <p:spPr>
          <a:xfrm>
            <a:off x="3502703" y="344456"/>
            <a:ext cx="0" cy="2144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Forma 24"/>
          <p:cNvCxnSpPr>
            <a:cxnSpLocks/>
            <a:stCxn id="7" idx="3"/>
            <a:endCxn id="6" idx="0"/>
          </p:cNvCxnSpPr>
          <p:nvPr/>
        </p:nvCxnSpPr>
        <p:spPr>
          <a:xfrm>
            <a:off x="4587499" y="1262467"/>
            <a:ext cx="1069614" cy="45017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Forma 24"/>
          <p:cNvCxnSpPr>
            <a:stCxn id="5" idx="2"/>
            <a:endCxn id="202" idx="1"/>
          </p:cNvCxnSpPr>
          <p:nvPr/>
        </p:nvCxnSpPr>
        <p:spPr>
          <a:xfrm rot="16200000" flipH="1">
            <a:off x="1646785" y="1370601"/>
            <a:ext cx="396076" cy="187221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Forma 24"/>
          <p:cNvCxnSpPr>
            <a:cxnSpLocks/>
          </p:cNvCxnSpPr>
          <p:nvPr/>
        </p:nvCxnSpPr>
        <p:spPr>
          <a:xfrm rot="5400000">
            <a:off x="4776838" y="1622252"/>
            <a:ext cx="398751" cy="1366234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Forma 24"/>
          <p:cNvCxnSpPr>
            <a:cxnSpLocks/>
            <a:endCxn id="10" idx="1"/>
          </p:cNvCxnSpPr>
          <p:nvPr/>
        </p:nvCxnSpPr>
        <p:spPr>
          <a:xfrm rot="16200000" flipH="1">
            <a:off x="4248071" y="1941734"/>
            <a:ext cx="342230" cy="176327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nettore 2 195"/>
          <p:cNvCxnSpPr>
            <a:cxnSpLocks/>
            <a:stCxn id="10" idx="2"/>
            <a:endCxn id="13" idx="0"/>
          </p:cNvCxnSpPr>
          <p:nvPr/>
        </p:nvCxnSpPr>
        <p:spPr>
          <a:xfrm flipH="1">
            <a:off x="5657113" y="3174504"/>
            <a:ext cx="3748" cy="2663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nettore 2 198"/>
          <p:cNvCxnSpPr>
            <a:cxnSpLocks/>
            <a:stCxn id="13" idx="2"/>
            <a:endCxn id="11" idx="0"/>
          </p:cNvCxnSpPr>
          <p:nvPr/>
        </p:nvCxnSpPr>
        <p:spPr>
          <a:xfrm flipH="1">
            <a:off x="5656832" y="3728910"/>
            <a:ext cx="281" cy="3713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Elaborazione 201"/>
          <p:cNvSpPr/>
          <p:nvPr/>
        </p:nvSpPr>
        <p:spPr>
          <a:xfrm>
            <a:off x="2780928" y="2360744"/>
            <a:ext cx="1512168" cy="288000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/>
              <a:t>ID </a:t>
            </a:r>
            <a:r>
              <a:rPr lang="it-IT" sz="1200" dirty="0" err="1" smtClean="0"/>
              <a:t>consultation</a:t>
            </a:r>
            <a:endParaRPr lang="it-IT" sz="1200" dirty="0"/>
          </a:p>
        </p:txBody>
      </p:sp>
      <p:sp>
        <p:nvSpPr>
          <p:cNvPr id="214" name="Elaborazione 213"/>
          <p:cNvSpPr/>
          <p:nvPr/>
        </p:nvSpPr>
        <p:spPr>
          <a:xfrm>
            <a:off x="2746619" y="56456"/>
            <a:ext cx="1512168" cy="288000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/>
              <a:t>On-line </a:t>
            </a:r>
            <a:r>
              <a:rPr lang="it-IT" sz="1200" dirty="0" err="1"/>
              <a:t>registration</a:t>
            </a:r>
            <a:endParaRPr lang="it-IT" sz="1200" dirty="0"/>
          </a:p>
        </p:txBody>
      </p:sp>
      <p:sp>
        <p:nvSpPr>
          <p:cNvPr id="216" name="Elaborazione 215"/>
          <p:cNvSpPr/>
          <p:nvPr/>
        </p:nvSpPr>
        <p:spPr>
          <a:xfrm>
            <a:off x="4331152" y="6033120"/>
            <a:ext cx="468000" cy="181952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/>
          </a:p>
        </p:txBody>
      </p:sp>
      <p:sp>
        <p:nvSpPr>
          <p:cNvPr id="217" name="Scheda 216"/>
          <p:cNvSpPr/>
          <p:nvPr/>
        </p:nvSpPr>
        <p:spPr>
          <a:xfrm>
            <a:off x="4331151" y="6345596"/>
            <a:ext cx="468000" cy="216024"/>
          </a:xfrm>
          <a:prstGeom prst="flowChartPunchedCard">
            <a:avLst/>
          </a:prstGeom>
          <a:solidFill>
            <a:schemeClr val="accent3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18" name="Nastro perforato 217"/>
          <p:cNvSpPr/>
          <p:nvPr/>
        </p:nvSpPr>
        <p:spPr>
          <a:xfrm>
            <a:off x="4331150" y="6692144"/>
            <a:ext cx="468000" cy="191630"/>
          </a:xfrm>
          <a:prstGeom prst="flowChartPunchedTap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19" name="Memoria interna 218"/>
          <p:cNvSpPr/>
          <p:nvPr/>
        </p:nvSpPr>
        <p:spPr>
          <a:xfrm>
            <a:off x="4331150" y="7413884"/>
            <a:ext cx="468000" cy="252028"/>
          </a:xfrm>
          <a:prstGeom prst="flowChartInternalStorage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20" name="Preparazione 219"/>
          <p:cNvSpPr/>
          <p:nvPr/>
        </p:nvSpPr>
        <p:spPr>
          <a:xfrm>
            <a:off x="4331150" y="7796436"/>
            <a:ext cx="468000" cy="292050"/>
          </a:xfrm>
          <a:prstGeom prst="flowChartPreparatio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21" name="CasellaDiTesto 220"/>
          <p:cNvSpPr txBox="1"/>
          <p:nvPr/>
        </p:nvSpPr>
        <p:spPr>
          <a:xfrm>
            <a:off x="4331150" y="8219010"/>
            <a:ext cx="468000" cy="2539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it-IT" sz="1050" dirty="0"/>
          </a:p>
        </p:txBody>
      </p:sp>
      <p:sp>
        <p:nvSpPr>
          <p:cNvPr id="222" name="Interruzione 19"/>
          <p:cNvSpPr/>
          <p:nvPr/>
        </p:nvSpPr>
        <p:spPr>
          <a:xfrm>
            <a:off x="4331150" y="8603450"/>
            <a:ext cx="468000" cy="295029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223" name="Interruzione 21"/>
          <p:cNvSpPr/>
          <p:nvPr/>
        </p:nvSpPr>
        <p:spPr>
          <a:xfrm>
            <a:off x="4331150" y="9029003"/>
            <a:ext cx="468000" cy="284380"/>
          </a:xfrm>
          <a:prstGeom prst="flowChartTerminator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224" name="Elaborazione alternativa 223"/>
          <p:cNvSpPr/>
          <p:nvPr/>
        </p:nvSpPr>
        <p:spPr>
          <a:xfrm>
            <a:off x="4331150" y="9443909"/>
            <a:ext cx="468000" cy="220756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225" name="Interruzione 9"/>
          <p:cNvSpPr/>
          <p:nvPr/>
        </p:nvSpPr>
        <p:spPr>
          <a:xfrm>
            <a:off x="4331150" y="7014298"/>
            <a:ext cx="468000" cy="269062"/>
          </a:xfrm>
          <a:prstGeom prst="flowChartTerminator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200" dirty="0">
              <a:solidFill>
                <a:schemeClr val="dk1"/>
              </a:solidFill>
            </a:endParaRPr>
          </a:p>
        </p:txBody>
      </p:sp>
      <p:sp>
        <p:nvSpPr>
          <p:cNvPr id="226" name="CasellaDiTesto 225"/>
          <p:cNvSpPr txBox="1"/>
          <p:nvPr/>
        </p:nvSpPr>
        <p:spPr>
          <a:xfrm>
            <a:off x="4793558" y="5981700"/>
            <a:ext cx="1421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Standard procedure</a:t>
            </a:r>
          </a:p>
        </p:txBody>
      </p:sp>
      <p:sp>
        <p:nvSpPr>
          <p:cNvPr id="227" name="CasellaDiTesto 226"/>
          <p:cNvSpPr txBox="1"/>
          <p:nvPr/>
        </p:nvSpPr>
        <p:spPr>
          <a:xfrm>
            <a:off x="4793558" y="6315108"/>
            <a:ext cx="1032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Data </a:t>
            </a:r>
            <a:r>
              <a:rPr lang="it-IT" sz="1200" dirty="0" err="1"/>
              <a:t>entering</a:t>
            </a:r>
            <a:endParaRPr lang="it-IT" sz="1200" dirty="0"/>
          </a:p>
        </p:txBody>
      </p:sp>
      <p:sp>
        <p:nvSpPr>
          <p:cNvPr id="228" name="CasellaDiTesto 227"/>
          <p:cNvSpPr txBox="1"/>
          <p:nvPr/>
        </p:nvSpPr>
        <p:spPr>
          <a:xfrm>
            <a:off x="4793558" y="6637275"/>
            <a:ext cx="1686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Documentation</a:t>
            </a:r>
            <a:r>
              <a:rPr lang="it-IT" sz="1200" dirty="0"/>
              <a:t> delivery</a:t>
            </a:r>
          </a:p>
        </p:txBody>
      </p:sp>
      <p:sp>
        <p:nvSpPr>
          <p:cNvPr id="229" name="CasellaDiTesto 228"/>
          <p:cNvSpPr txBox="1"/>
          <p:nvPr/>
        </p:nvSpPr>
        <p:spPr>
          <a:xfrm>
            <a:off x="4793558" y="6995737"/>
            <a:ext cx="16371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Access to </a:t>
            </a:r>
            <a:r>
              <a:rPr lang="it-IT" sz="1200" dirty="0" err="1"/>
              <a:t>encrypted</a:t>
            </a:r>
            <a:r>
              <a:rPr lang="it-IT" sz="1200" dirty="0"/>
              <a:t> dB</a:t>
            </a:r>
          </a:p>
        </p:txBody>
      </p:sp>
      <p:sp>
        <p:nvSpPr>
          <p:cNvPr id="230" name="CasellaDiTesto 229"/>
          <p:cNvSpPr txBox="1"/>
          <p:nvPr/>
        </p:nvSpPr>
        <p:spPr>
          <a:xfrm>
            <a:off x="4793558" y="7385058"/>
            <a:ext cx="12638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Data </a:t>
            </a:r>
            <a:r>
              <a:rPr lang="it-IT" sz="1200" dirty="0" err="1"/>
              <a:t>storage</a:t>
            </a:r>
            <a:r>
              <a:rPr lang="it-IT" sz="1200" dirty="0"/>
              <a:t> (dB)</a:t>
            </a:r>
          </a:p>
        </p:txBody>
      </p:sp>
      <p:sp>
        <p:nvSpPr>
          <p:cNvPr id="231" name="CasellaDiTesto 230"/>
          <p:cNvSpPr txBox="1"/>
          <p:nvPr/>
        </p:nvSpPr>
        <p:spPr>
          <a:xfrm>
            <a:off x="4793558" y="7811485"/>
            <a:ext cx="1241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/>
              <a:t>Decision</a:t>
            </a:r>
            <a:r>
              <a:rPr lang="it-IT" sz="1200" dirty="0"/>
              <a:t> </a:t>
            </a:r>
            <a:r>
              <a:rPr lang="it-IT" sz="1200" dirty="0" err="1" smtClean="0"/>
              <a:t>making</a:t>
            </a:r>
            <a:endParaRPr lang="it-IT" sz="1200" dirty="0"/>
          </a:p>
        </p:txBody>
      </p:sp>
      <p:sp>
        <p:nvSpPr>
          <p:cNvPr id="232" name="CasellaDiTesto 231"/>
          <p:cNvSpPr txBox="1"/>
          <p:nvPr/>
        </p:nvSpPr>
        <p:spPr>
          <a:xfrm>
            <a:off x="4799360" y="8218790"/>
            <a:ext cx="8244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Test </a:t>
            </a:r>
            <a:r>
              <a:rPr lang="it-IT" sz="1200" dirty="0" err="1"/>
              <a:t>result</a:t>
            </a:r>
            <a:endParaRPr lang="it-IT" sz="1200" dirty="0"/>
          </a:p>
        </p:txBody>
      </p:sp>
      <p:sp>
        <p:nvSpPr>
          <p:cNvPr id="233" name="CasellaDiTesto 232"/>
          <p:cNvSpPr txBox="1"/>
          <p:nvPr/>
        </p:nvSpPr>
        <p:spPr>
          <a:xfrm>
            <a:off x="4799360" y="8623896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End</a:t>
            </a:r>
          </a:p>
        </p:txBody>
      </p:sp>
      <p:sp>
        <p:nvSpPr>
          <p:cNvPr id="234" name="CasellaDiTesto 233"/>
          <p:cNvSpPr txBox="1"/>
          <p:nvPr/>
        </p:nvSpPr>
        <p:spPr>
          <a:xfrm>
            <a:off x="4806603" y="9036384"/>
            <a:ext cx="19376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Start of the </a:t>
            </a:r>
            <a:r>
              <a:rPr lang="it-IT" sz="1200" dirty="0" err="1" smtClean="0"/>
              <a:t>vaccination</a:t>
            </a:r>
            <a:r>
              <a:rPr lang="it-IT" sz="1200" dirty="0" smtClean="0"/>
              <a:t> </a:t>
            </a:r>
            <a:r>
              <a:rPr lang="it-IT" sz="1200" dirty="0" err="1" smtClean="0"/>
              <a:t>plan</a:t>
            </a:r>
            <a:endParaRPr lang="it-IT" sz="1200" dirty="0"/>
          </a:p>
        </p:txBody>
      </p:sp>
      <p:sp>
        <p:nvSpPr>
          <p:cNvPr id="235" name="CasellaDiTesto 234"/>
          <p:cNvSpPr txBox="1"/>
          <p:nvPr/>
        </p:nvSpPr>
        <p:spPr>
          <a:xfrm>
            <a:off x="4793558" y="9405470"/>
            <a:ext cx="2235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Start of the </a:t>
            </a:r>
            <a:r>
              <a:rPr lang="it-IT" sz="1200" dirty="0" err="1" smtClean="0"/>
              <a:t>diagnostic</a:t>
            </a:r>
            <a:r>
              <a:rPr lang="it-IT" sz="1200" dirty="0" smtClean="0"/>
              <a:t> </a:t>
            </a:r>
            <a:r>
              <a:rPr lang="it-IT" sz="1200" dirty="0" err="1" smtClean="0"/>
              <a:t>process</a:t>
            </a:r>
            <a:endParaRPr lang="it-IT" sz="1200" dirty="0"/>
          </a:p>
        </p:txBody>
      </p:sp>
      <p:sp>
        <p:nvSpPr>
          <p:cNvPr id="236" name="CasellaDiTesto 235"/>
          <p:cNvSpPr txBox="1"/>
          <p:nvPr/>
        </p:nvSpPr>
        <p:spPr>
          <a:xfrm>
            <a:off x="5085184" y="5608945"/>
            <a:ext cx="88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Legend</a:t>
            </a:r>
            <a:endParaRPr lang="it-IT" b="1" dirty="0"/>
          </a:p>
        </p:txBody>
      </p:sp>
      <p:sp>
        <p:nvSpPr>
          <p:cNvPr id="255" name="Elaborazione 254"/>
          <p:cNvSpPr/>
          <p:nvPr/>
        </p:nvSpPr>
        <p:spPr>
          <a:xfrm>
            <a:off x="1707382" y="9253089"/>
            <a:ext cx="1649610" cy="531419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100" dirty="0"/>
              <a:t>Positive </a:t>
            </a:r>
            <a:r>
              <a:rPr lang="it-IT" sz="1100" dirty="0" err="1"/>
              <a:t>history</a:t>
            </a:r>
            <a:r>
              <a:rPr lang="it-IT" sz="1100" dirty="0"/>
              <a:t> of HIV-Ab </a:t>
            </a:r>
            <a:r>
              <a:rPr lang="it-IT" sz="1100" dirty="0" err="1" smtClean="0"/>
              <a:t>without</a:t>
            </a:r>
            <a:r>
              <a:rPr lang="it-IT" sz="1100" dirty="0" smtClean="0"/>
              <a:t> </a:t>
            </a:r>
            <a:r>
              <a:rPr lang="it-IT" sz="1100" dirty="0" err="1" smtClean="0"/>
              <a:t>being</a:t>
            </a:r>
            <a:r>
              <a:rPr lang="it-IT" sz="1100" dirty="0" smtClean="0"/>
              <a:t> </a:t>
            </a:r>
            <a:r>
              <a:rPr lang="it-IT" sz="1100" dirty="0" err="1" smtClean="0"/>
              <a:t>reffered</a:t>
            </a:r>
            <a:r>
              <a:rPr lang="it-IT" sz="1100" dirty="0" smtClean="0"/>
              <a:t> to </a:t>
            </a:r>
            <a:r>
              <a:rPr lang="it-IT" sz="1100" dirty="0" err="1" smtClean="0"/>
              <a:t>another</a:t>
            </a:r>
            <a:r>
              <a:rPr lang="it-IT" sz="1100" dirty="0" smtClean="0"/>
              <a:t> </a:t>
            </a:r>
            <a:r>
              <a:rPr lang="it-IT" sz="1100" dirty="0" err="1"/>
              <a:t>clinical</a:t>
            </a:r>
            <a:r>
              <a:rPr lang="it-IT" sz="1100" dirty="0"/>
              <a:t> centre </a:t>
            </a:r>
          </a:p>
        </p:txBody>
      </p:sp>
      <p:sp>
        <p:nvSpPr>
          <p:cNvPr id="256" name="Elaborazione alternativa 255"/>
          <p:cNvSpPr/>
          <p:nvPr/>
        </p:nvSpPr>
        <p:spPr>
          <a:xfrm>
            <a:off x="271038" y="9288524"/>
            <a:ext cx="1070889" cy="460548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Appointment</a:t>
            </a:r>
            <a:r>
              <a:rPr lang="it-IT" sz="1050" dirty="0">
                <a:solidFill>
                  <a:schemeClr val="tx1"/>
                </a:solidFill>
              </a:rPr>
              <a:t> schedule for ID </a:t>
            </a:r>
            <a:r>
              <a:rPr lang="it-IT" sz="1050" dirty="0" err="1" smtClean="0">
                <a:solidFill>
                  <a:schemeClr val="tx1"/>
                </a:solidFill>
              </a:rPr>
              <a:t>consultation</a:t>
            </a:r>
            <a:endParaRPr lang="it-IT" sz="1050" dirty="0">
              <a:solidFill>
                <a:schemeClr val="tx1"/>
              </a:solidFill>
            </a:endParaRPr>
          </a:p>
        </p:txBody>
      </p:sp>
      <p:cxnSp>
        <p:nvCxnSpPr>
          <p:cNvPr id="257" name="Connettore 2 256"/>
          <p:cNvCxnSpPr>
            <a:cxnSpLocks/>
            <a:stCxn id="255" idx="1"/>
            <a:endCxn id="256" idx="3"/>
          </p:cNvCxnSpPr>
          <p:nvPr/>
        </p:nvCxnSpPr>
        <p:spPr>
          <a:xfrm flipH="1" flipV="1">
            <a:off x="1341927" y="9518798"/>
            <a:ext cx="36545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Elaborazione alternativa 110"/>
          <p:cNvSpPr/>
          <p:nvPr/>
        </p:nvSpPr>
        <p:spPr>
          <a:xfrm>
            <a:off x="260647" y="5947198"/>
            <a:ext cx="1080121" cy="504056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Additional</a:t>
            </a:r>
            <a:r>
              <a:rPr lang="it-IT" sz="1050" dirty="0">
                <a:solidFill>
                  <a:schemeClr val="tx1"/>
                </a:solidFill>
              </a:rPr>
              <a:t> test for HBV </a:t>
            </a:r>
            <a:r>
              <a:rPr lang="it-IT" sz="1050" dirty="0" err="1">
                <a:solidFill>
                  <a:schemeClr val="tx1"/>
                </a:solidFill>
              </a:rPr>
              <a:t>infection</a:t>
            </a:r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115" name="Elaborazione alternativa 114"/>
          <p:cNvSpPr/>
          <p:nvPr/>
        </p:nvSpPr>
        <p:spPr>
          <a:xfrm>
            <a:off x="260647" y="7914554"/>
            <a:ext cx="1080121" cy="504056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 err="1">
                <a:solidFill>
                  <a:schemeClr val="tx1"/>
                </a:solidFill>
              </a:rPr>
              <a:t>Additional</a:t>
            </a:r>
            <a:r>
              <a:rPr lang="it-IT" sz="1050" dirty="0">
                <a:solidFill>
                  <a:schemeClr val="tx1"/>
                </a:solidFill>
              </a:rPr>
              <a:t> test for HCV </a:t>
            </a:r>
            <a:r>
              <a:rPr lang="it-IT" sz="1050" dirty="0" err="1">
                <a:solidFill>
                  <a:schemeClr val="tx1"/>
                </a:solidFill>
              </a:rPr>
              <a:t>infection</a:t>
            </a:r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160" name="Interruzione 159">
            <a:extLst>
              <a:ext uri="{FF2B5EF4-FFF2-40B4-BE49-F238E27FC236}">
                <a16:creationId xmlns:a16="http://schemas.microsoft.com/office/drawing/2014/main" id="{19BE62D3-C342-8848-A394-DF48FC92059B}"/>
              </a:ext>
            </a:extLst>
          </p:cNvPr>
          <p:cNvSpPr/>
          <p:nvPr/>
        </p:nvSpPr>
        <p:spPr>
          <a:xfrm>
            <a:off x="271038" y="5385048"/>
            <a:ext cx="1070889" cy="428075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tx1"/>
                </a:solidFill>
              </a:rPr>
              <a:t>No </a:t>
            </a:r>
            <a:r>
              <a:rPr lang="it-IT" sz="1050" dirty="0" err="1">
                <a:solidFill>
                  <a:schemeClr val="tx1"/>
                </a:solidFill>
              </a:rPr>
              <a:t>action</a:t>
            </a:r>
            <a:r>
              <a:rPr lang="it-IT" sz="1050" dirty="0">
                <a:solidFill>
                  <a:schemeClr val="tx1"/>
                </a:solidFill>
              </a:rPr>
              <a:t> (</a:t>
            </a:r>
            <a:r>
              <a:rPr lang="it-IT" sz="1050" dirty="0" err="1">
                <a:solidFill>
                  <a:schemeClr val="tx1"/>
                </a:solidFill>
              </a:rPr>
              <a:t>immunized</a:t>
            </a:r>
            <a:r>
              <a:rPr lang="it-IT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7029400" y="846897"/>
            <a:ext cx="4104456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Supplemental file 1. Patient screening </a:t>
            </a:r>
            <a:r>
              <a:rPr lang="en-GB" dirty="0"/>
              <a:t>and intervention </a:t>
            </a:r>
            <a:r>
              <a:rPr lang="en-GB" dirty="0" smtClean="0"/>
              <a:t>flow-chart of the programme </a:t>
            </a:r>
            <a:r>
              <a:rPr lang="en-GB" dirty="0"/>
              <a:t>“Prevention of viral hepatitis” (</a:t>
            </a:r>
            <a:r>
              <a:rPr lang="en-GB" i="1" dirty="0" err="1"/>
              <a:t>Prevenzione</a:t>
            </a:r>
            <a:r>
              <a:rPr lang="en-GB" i="1" dirty="0"/>
              <a:t> </a:t>
            </a:r>
            <a:r>
              <a:rPr lang="en-GB" i="1" dirty="0" err="1"/>
              <a:t>delle</a:t>
            </a:r>
            <a:r>
              <a:rPr lang="en-GB" i="1" dirty="0"/>
              <a:t> </a:t>
            </a:r>
            <a:r>
              <a:rPr lang="en-GB" i="1" dirty="0" err="1"/>
              <a:t>epatititi</a:t>
            </a:r>
            <a:r>
              <a:rPr lang="en-GB" i="1" dirty="0"/>
              <a:t> </a:t>
            </a:r>
            <a:r>
              <a:rPr lang="en-GB" i="1" dirty="0" err="1"/>
              <a:t>virali</a:t>
            </a:r>
            <a:r>
              <a:rPr lang="en-GB" dirty="0"/>
              <a:t>; </a:t>
            </a:r>
            <a:r>
              <a:rPr lang="en-GB" dirty="0" err="1" smtClean="0"/>
              <a:t>PrEV</a:t>
            </a:r>
            <a:r>
              <a:rPr lang="en-GB" dirty="0" smtClean="0"/>
              <a:t>) of the </a:t>
            </a:r>
            <a:r>
              <a:rPr lang="en-GB" smtClean="0"/>
              <a:t>Lazio Region.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11358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1877A73FFDC2D47B9B6C4376C9B9DEF" ma:contentTypeVersion="12" ma:contentTypeDescription="Creare un nuovo documento." ma:contentTypeScope="" ma:versionID="886b1888decd4f4ee81d3d693c2f5f15">
  <xsd:schema xmlns:xsd="http://www.w3.org/2001/XMLSchema" xmlns:xs="http://www.w3.org/2001/XMLSchema" xmlns:p="http://schemas.microsoft.com/office/2006/metadata/properties" xmlns:ns3="450a898b-85d3-451c-9428-34c907b96a73" xmlns:ns4="e87733b6-2f19-4243-a219-62102404e66e" targetNamespace="http://schemas.microsoft.com/office/2006/metadata/properties" ma:root="true" ma:fieldsID="2a70b32004d747889c9dac20787497e5" ns3:_="" ns4:_="">
    <xsd:import namespace="450a898b-85d3-451c-9428-34c907b96a73"/>
    <xsd:import namespace="e87733b6-2f19-4243-a219-62102404e66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0a898b-85d3-451c-9428-34c907b96a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7733b6-2f19-4243-a219-62102404e66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58D44A8-9B29-4FC4-90D7-16CC91FA9E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0a898b-85d3-451c-9428-34c907b96a73"/>
    <ds:schemaRef ds:uri="e87733b6-2f19-4243-a219-62102404e6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2BD495-272C-49D6-AE94-A950C995A8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A26836-EB39-4727-8D63-F23B6D9023B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450a898b-85d3-451c-9428-34c907b96a7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87733b6-2f19-4243-a219-62102404e66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196</Words>
  <Application>Microsoft Office PowerPoint</Application>
  <PresentationFormat>A4 (21x29,7 cm)</PresentationFormat>
  <Paragraphs>51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simone.lanini</dc:creator>
  <cp:lastModifiedBy>Lanini Simone</cp:lastModifiedBy>
  <cp:revision>29</cp:revision>
  <dcterms:created xsi:type="dcterms:W3CDTF">2017-01-10T12:26:22Z</dcterms:created>
  <dcterms:modified xsi:type="dcterms:W3CDTF">2020-05-17T14:45:40Z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0x01010041877A73FFDC2D47B9B6C4376C9B9DEF</vt:lpwstr>
  </property>
</Properties>
</file>