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81" r:id="rId2"/>
    <p:sldId id="275" r:id="rId3"/>
    <p:sldId id="276" r:id="rId4"/>
    <p:sldId id="277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7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B2BFF"/>
    <a:srgbClr val="FFCCFF"/>
    <a:srgbClr val="FF3333"/>
    <a:srgbClr val="33D633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9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1116" y="72"/>
      </p:cViewPr>
      <p:guideLst>
        <p:guide orient="horz" pos="2160"/>
        <p:guide pos="2880"/>
        <p:guide orient="horz" pos="272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e92235b909240927" providerId="LiveId" clId="{DF4CD4E1-8944-4D29-B55C-A8E3DAD7BA33}"/>
    <pc:docChg chg="undo custSel addSld delSld modSld">
      <pc:chgData name="" userId="e92235b909240927" providerId="LiveId" clId="{DF4CD4E1-8944-4D29-B55C-A8E3DAD7BA33}" dt="2022-01-11T07:29:29.245" v="530" actId="12789"/>
      <pc:docMkLst>
        <pc:docMk/>
      </pc:docMkLst>
      <pc:sldChg chg="modSp">
        <pc:chgData name="" userId="e92235b909240927" providerId="LiveId" clId="{DF4CD4E1-8944-4D29-B55C-A8E3DAD7BA33}" dt="2022-01-11T06:49:16.302" v="436" actId="1038"/>
        <pc:sldMkLst>
          <pc:docMk/>
          <pc:sldMk cId="821654491" sldId="261"/>
        </pc:sldMkLst>
        <pc:spChg chg="mod">
          <ac:chgData name="" userId="e92235b909240927" providerId="LiveId" clId="{DF4CD4E1-8944-4D29-B55C-A8E3DAD7BA33}" dt="2022-01-11T06:48:34.101" v="408" actId="1038"/>
          <ac:spMkLst>
            <pc:docMk/>
            <pc:sldMk cId="821654491" sldId="261"/>
            <ac:spMk id="5" creationId="{00000000-0000-0000-0000-000000000000}"/>
          </ac:spMkLst>
        </pc:spChg>
        <pc:spChg chg="mod">
          <ac:chgData name="" userId="e92235b909240927" providerId="LiveId" clId="{DF4CD4E1-8944-4D29-B55C-A8E3DAD7BA33}" dt="2022-01-11T06:48:41.241" v="412" actId="1037"/>
          <ac:spMkLst>
            <pc:docMk/>
            <pc:sldMk cId="821654491" sldId="261"/>
            <ac:spMk id="6" creationId="{00000000-0000-0000-0000-000000000000}"/>
          </ac:spMkLst>
        </pc:spChg>
        <pc:picChg chg="mod">
          <ac:chgData name="" userId="e92235b909240927" providerId="LiveId" clId="{DF4CD4E1-8944-4D29-B55C-A8E3DAD7BA33}" dt="2022-01-11T06:49:16.302" v="436" actId="1038"/>
          <ac:picMkLst>
            <pc:docMk/>
            <pc:sldMk cId="821654491" sldId="261"/>
            <ac:picMk id="28" creationId="{CA88CB1C-3876-43B8-A2FD-8AEE1512EB6E}"/>
          </ac:picMkLst>
        </pc:picChg>
        <pc:picChg chg="mod">
          <ac:chgData name="" userId="e92235b909240927" providerId="LiveId" clId="{DF4CD4E1-8944-4D29-B55C-A8E3DAD7BA33}" dt="2022-01-11T06:48:59.904" v="429" actId="1036"/>
          <ac:picMkLst>
            <pc:docMk/>
            <pc:sldMk cId="821654491" sldId="261"/>
            <ac:picMk id="37" creationId="{2646F3E6-2784-41A2-B26E-7008D2FD7D96}"/>
          </ac:picMkLst>
        </pc:picChg>
      </pc:sldChg>
      <pc:sldChg chg="modSp del">
        <pc:chgData name="" userId="e92235b909240927" providerId="LiveId" clId="{DF4CD4E1-8944-4D29-B55C-A8E3DAD7BA33}" dt="2022-01-11T07:26:42.937" v="521" actId="2696"/>
        <pc:sldMkLst>
          <pc:docMk/>
          <pc:sldMk cId="1565971847" sldId="273"/>
        </pc:sldMkLst>
        <pc:spChg chg="mod">
          <ac:chgData name="" userId="e92235b909240927" providerId="LiveId" clId="{DF4CD4E1-8944-4D29-B55C-A8E3DAD7BA33}" dt="2022-01-11T06:09:11.580" v="47" actId="2085"/>
          <ac:spMkLst>
            <pc:docMk/>
            <pc:sldMk cId="1565971847" sldId="273"/>
            <ac:spMk id="21" creationId="{00000000-0000-0000-0000-000000000000}"/>
          </ac:spMkLst>
        </pc:spChg>
        <pc:spChg chg="mod">
          <ac:chgData name="" userId="e92235b909240927" providerId="LiveId" clId="{DF4CD4E1-8944-4D29-B55C-A8E3DAD7BA33}" dt="2022-01-11T06:09:06.060" v="45" actId="2085"/>
          <ac:spMkLst>
            <pc:docMk/>
            <pc:sldMk cId="1565971847" sldId="273"/>
            <ac:spMk id="23" creationId="{00000000-0000-0000-0000-000000000000}"/>
          </ac:spMkLst>
        </pc:spChg>
      </pc:sldChg>
      <pc:sldChg chg="modSp">
        <pc:chgData name="" userId="e92235b909240927" providerId="LiveId" clId="{DF4CD4E1-8944-4D29-B55C-A8E3DAD7BA33}" dt="2022-01-11T06:45:11.368" v="320" actId="1076"/>
        <pc:sldMkLst>
          <pc:docMk/>
          <pc:sldMk cId="2863692789" sldId="274"/>
        </pc:sldMkLst>
        <pc:spChg chg="mod">
          <ac:chgData name="" userId="e92235b909240927" providerId="LiveId" clId="{DF4CD4E1-8944-4D29-B55C-A8E3DAD7BA33}" dt="2022-01-11T06:44:39.301" v="318" actId="1076"/>
          <ac:spMkLst>
            <pc:docMk/>
            <pc:sldMk cId="2863692789" sldId="274"/>
            <ac:spMk id="26" creationId="{269FB2EA-5CDA-4D7A-9162-AF74B619BB7B}"/>
          </ac:spMkLst>
        </pc:spChg>
        <pc:spChg chg="mod">
          <ac:chgData name="" userId="e92235b909240927" providerId="LiveId" clId="{DF4CD4E1-8944-4D29-B55C-A8E3DAD7BA33}" dt="2022-01-11T06:44:55.203" v="319" actId="1076"/>
          <ac:spMkLst>
            <pc:docMk/>
            <pc:sldMk cId="2863692789" sldId="274"/>
            <ac:spMk id="27" creationId="{920E8758-3879-402E-86ED-C7AC9C4269F7}"/>
          </ac:spMkLst>
        </pc:spChg>
        <pc:spChg chg="mod">
          <ac:chgData name="" userId="e92235b909240927" providerId="LiveId" clId="{DF4CD4E1-8944-4D29-B55C-A8E3DAD7BA33}" dt="2022-01-11T06:45:11.368" v="320" actId="1076"/>
          <ac:spMkLst>
            <pc:docMk/>
            <pc:sldMk cId="2863692789" sldId="274"/>
            <ac:spMk id="28" creationId="{1833079B-268A-415F-8FB8-A10B184F3B3B}"/>
          </ac:spMkLst>
        </pc:spChg>
      </pc:sldChg>
      <pc:sldChg chg="modSp">
        <pc:chgData name="" userId="e92235b909240927" providerId="LiveId" clId="{DF4CD4E1-8944-4D29-B55C-A8E3DAD7BA33}" dt="2022-01-11T07:29:29.245" v="530" actId="12789"/>
        <pc:sldMkLst>
          <pc:docMk/>
          <pc:sldMk cId="2300715405" sldId="276"/>
        </pc:sldMkLst>
        <pc:spChg chg="mod">
          <ac:chgData name="" userId="e92235b909240927" providerId="LiveId" clId="{DF4CD4E1-8944-4D29-B55C-A8E3DAD7BA33}" dt="2022-01-11T07:25:41.469" v="518" actId="1076"/>
          <ac:spMkLst>
            <pc:docMk/>
            <pc:sldMk cId="2300715405" sldId="276"/>
            <ac:spMk id="5" creationId="{00000000-0000-0000-0000-000000000000}"/>
          </ac:spMkLst>
        </pc:spChg>
        <pc:spChg chg="mod">
          <ac:chgData name="" userId="e92235b909240927" providerId="LiveId" clId="{DF4CD4E1-8944-4D29-B55C-A8E3DAD7BA33}" dt="2022-01-11T07:29:29.245" v="530" actId="12789"/>
          <ac:spMkLst>
            <pc:docMk/>
            <pc:sldMk cId="2300715405" sldId="276"/>
            <ac:spMk id="6" creationId="{00000000-0000-0000-0000-000000000000}"/>
          </ac:spMkLst>
        </pc:spChg>
        <pc:spChg chg="mod">
          <ac:chgData name="" userId="e92235b909240927" providerId="LiveId" clId="{DF4CD4E1-8944-4D29-B55C-A8E3DAD7BA33}" dt="2022-01-11T07:29:29.245" v="530" actId="12789"/>
          <ac:spMkLst>
            <pc:docMk/>
            <pc:sldMk cId="2300715405" sldId="276"/>
            <ac:spMk id="7" creationId="{00000000-0000-0000-0000-000000000000}"/>
          </ac:spMkLst>
        </pc:spChg>
        <pc:spChg chg="mod">
          <ac:chgData name="" userId="e92235b909240927" providerId="LiveId" clId="{DF4CD4E1-8944-4D29-B55C-A8E3DAD7BA33}" dt="2022-01-11T07:25:57.963" v="520" actId="1076"/>
          <ac:spMkLst>
            <pc:docMk/>
            <pc:sldMk cId="2300715405" sldId="276"/>
            <ac:spMk id="8" creationId="{00000000-0000-0000-0000-000000000000}"/>
          </ac:spMkLst>
        </pc:spChg>
        <pc:spChg chg="mod">
          <ac:chgData name="" userId="e92235b909240927" providerId="LiveId" clId="{DF4CD4E1-8944-4D29-B55C-A8E3DAD7BA33}" dt="2022-01-11T07:25:46.503" v="519" actId="113"/>
          <ac:spMkLst>
            <pc:docMk/>
            <pc:sldMk cId="2300715405" sldId="276"/>
            <ac:spMk id="9" creationId="{00000000-0000-0000-0000-000000000000}"/>
          </ac:spMkLst>
        </pc:spChg>
        <pc:grpChg chg="mod">
          <ac:chgData name="" userId="e92235b909240927" providerId="LiveId" clId="{DF4CD4E1-8944-4D29-B55C-A8E3DAD7BA33}" dt="2022-01-11T07:29:29.245" v="530" actId="12789"/>
          <ac:grpSpMkLst>
            <pc:docMk/>
            <pc:sldMk cId="2300715405" sldId="276"/>
            <ac:grpSpMk id="11" creationId="{00000000-0000-0000-0000-000000000000}"/>
          </ac:grpSpMkLst>
        </pc:grpChg>
        <pc:graphicFrameChg chg="modGraphic">
          <ac:chgData name="" userId="e92235b909240927" providerId="LiveId" clId="{DF4CD4E1-8944-4D29-B55C-A8E3DAD7BA33}" dt="2022-01-11T07:25:05.163" v="512" actId="242"/>
          <ac:graphicFrameMkLst>
            <pc:docMk/>
            <pc:sldMk cId="2300715405" sldId="276"/>
            <ac:graphicFrameMk id="4" creationId="{00000000-0000-0000-0000-000000000000}"/>
          </ac:graphicFrameMkLst>
        </pc:graphicFrameChg>
      </pc:sldChg>
      <pc:sldChg chg="addSp delSp modSp">
        <pc:chgData name="" userId="e92235b909240927" providerId="LiveId" clId="{DF4CD4E1-8944-4D29-B55C-A8E3DAD7BA33}" dt="2022-01-11T07:29:11.410" v="529" actId="1035"/>
        <pc:sldMkLst>
          <pc:docMk/>
          <pc:sldMk cId="644382241" sldId="277"/>
        </pc:sldMkLst>
        <pc:spChg chg="del">
          <ac:chgData name="" userId="e92235b909240927" providerId="LiveId" clId="{DF4CD4E1-8944-4D29-B55C-A8E3DAD7BA33}" dt="2022-01-11T06:07:01.868" v="0" actId="478"/>
          <ac:spMkLst>
            <pc:docMk/>
            <pc:sldMk cId="644382241" sldId="277"/>
            <ac:spMk id="3" creationId="{00000000-0000-0000-0000-000000000000}"/>
          </ac:spMkLst>
        </pc:spChg>
        <pc:spChg chg="del">
          <ac:chgData name="" userId="e92235b909240927" providerId="LiveId" clId="{DF4CD4E1-8944-4D29-B55C-A8E3DAD7BA33}" dt="2022-01-11T06:07:01.868" v="0" actId="478"/>
          <ac:spMkLst>
            <pc:docMk/>
            <pc:sldMk cId="644382241" sldId="277"/>
            <ac:spMk id="4" creationId="{00000000-0000-0000-0000-000000000000}"/>
          </ac:spMkLst>
        </pc:spChg>
        <pc:spChg chg="mod">
          <ac:chgData name="" userId="e92235b909240927" providerId="LiveId" clId="{DF4CD4E1-8944-4D29-B55C-A8E3DAD7BA33}" dt="2022-01-11T07:25:23.702" v="515" actId="1076"/>
          <ac:spMkLst>
            <pc:docMk/>
            <pc:sldMk cId="644382241" sldId="277"/>
            <ac:spMk id="6" creationId="{00000000-0000-0000-0000-000000000000}"/>
          </ac:spMkLst>
        </pc:spChg>
        <pc:spChg chg="del">
          <ac:chgData name="" userId="e92235b909240927" providerId="LiveId" clId="{DF4CD4E1-8944-4D29-B55C-A8E3DAD7BA33}" dt="2022-01-11T06:07:01.868" v="0" actId="478"/>
          <ac:spMkLst>
            <pc:docMk/>
            <pc:sldMk cId="644382241" sldId="277"/>
            <ac:spMk id="10" creationId="{00000000-0000-0000-0000-000000000000}"/>
          </ac:spMkLst>
        </pc:spChg>
        <pc:spChg chg="del">
          <ac:chgData name="" userId="e92235b909240927" providerId="LiveId" clId="{DF4CD4E1-8944-4D29-B55C-A8E3DAD7BA33}" dt="2022-01-11T06:07:01.868" v="0" actId="478"/>
          <ac:spMkLst>
            <pc:docMk/>
            <pc:sldMk cId="644382241" sldId="277"/>
            <ac:spMk id="11" creationId="{00000000-0000-0000-0000-000000000000}"/>
          </ac:spMkLst>
        </pc:spChg>
        <pc:spChg chg="add mod">
          <ac:chgData name="" userId="e92235b909240927" providerId="LiveId" clId="{DF4CD4E1-8944-4D29-B55C-A8E3DAD7BA33}" dt="2022-01-11T07:29:11.410" v="529" actId="1035"/>
          <ac:spMkLst>
            <pc:docMk/>
            <pc:sldMk cId="644382241" sldId="277"/>
            <ac:spMk id="15" creationId="{BCC8A4A1-63DF-4E36-8FDF-BF685372841B}"/>
          </ac:spMkLst>
        </pc:spChg>
        <pc:spChg chg="add mod">
          <ac:chgData name="" userId="e92235b909240927" providerId="LiveId" clId="{DF4CD4E1-8944-4D29-B55C-A8E3DAD7BA33}" dt="2022-01-11T07:29:11.410" v="529" actId="1035"/>
          <ac:spMkLst>
            <pc:docMk/>
            <pc:sldMk cId="644382241" sldId="277"/>
            <ac:spMk id="16" creationId="{5C745D91-C8BC-47BE-8E35-7983D1D6B360}"/>
          </ac:spMkLst>
        </pc:spChg>
        <pc:spChg chg="add mod">
          <ac:chgData name="" userId="e92235b909240927" providerId="LiveId" clId="{DF4CD4E1-8944-4D29-B55C-A8E3DAD7BA33}" dt="2022-01-11T07:25:33.802" v="517" actId="1076"/>
          <ac:spMkLst>
            <pc:docMk/>
            <pc:sldMk cId="644382241" sldId="277"/>
            <ac:spMk id="17" creationId="{B6327E91-5946-4791-BE49-57EDB353EDEC}"/>
          </ac:spMkLst>
        </pc:spChg>
        <pc:spChg chg="add mod">
          <ac:chgData name="" userId="e92235b909240927" providerId="LiveId" clId="{DF4CD4E1-8944-4D29-B55C-A8E3DAD7BA33}" dt="2022-01-11T07:25:28.771" v="516" actId="113"/>
          <ac:spMkLst>
            <pc:docMk/>
            <pc:sldMk cId="644382241" sldId="277"/>
            <ac:spMk id="18" creationId="{0B92B28B-E438-4341-94F6-61BBC957FADA}"/>
          </ac:spMkLst>
        </pc:spChg>
        <pc:graphicFrameChg chg="del">
          <ac:chgData name="" userId="e92235b909240927" providerId="LiveId" clId="{DF4CD4E1-8944-4D29-B55C-A8E3DAD7BA33}" dt="2022-01-11T06:07:01.868" v="0" actId="478"/>
          <ac:graphicFrameMkLst>
            <pc:docMk/>
            <pc:sldMk cId="644382241" sldId="277"/>
            <ac:graphicFrameMk id="12" creationId="{00000000-0000-0000-0000-000000000000}"/>
          </ac:graphicFrameMkLst>
        </pc:graphicFrameChg>
        <pc:graphicFrameChg chg="add mod modGraphic">
          <ac:chgData name="" userId="e92235b909240927" providerId="LiveId" clId="{DF4CD4E1-8944-4D29-B55C-A8E3DAD7BA33}" dt="2022-01-11T07:25:14.694" v="513" actId="242"/>
          <ac:graphicFrameMkLst>
            <pc:docMk/>
            <pc:sldMk cId="644382241" sldId="277"/>
            <ac:graphicFrameMk id="19" creationId="{2CB6223F-3B28-4CA3-8BAB-035D355C9CE3}"/>
          </ac:graphicFrameMkLst>
        </pc:graphicFrameChg>
        <pc:picChg chg="del">
          <ac:chgData name="" userId="e92235b909240927" providerId="LiveId" clId="{DF4CD4E1-8944-4D29-B55C-A8E3DAD7BA33}" dt="2022-01-11T06:07:01.868" v="0" actId="478"/>
          <ac:picMkLst>
            <pc:docMk/>
            <pc:sldMk cId="644382241" sldId="277"/>
            <ac:picMk id="2" creationId="{00000000-0000-0000-0000-000000000000}"/>
          </ac:picMkLst>
        </pc:picChg>
        <pc:picChg chg="del">
          <ac:chgData name="" userId="e92235b909240927" providerId="LiveId" clId="{DF4CD4E1-8944-4D29-B55C-A8E3DAD7BA33}" dt="2022-01-11T06:07:01.868" v="0" actId="478"/>
          <ac:picMkLst>
            <pc:docMk/>
            <pc:sldMk cId="644382241" sldId="277"/>
            <ac:picMk id="13" creationId="{00000000-0000-0000-0000-000000000000}"/>
          </ac:picMkLst>
        </pc:picChg>
        <pc:picChg chg="add mod">
          <ac:chgData name="" userId="e92235b909240927" providerId="LiveId" clId="{DF4CD4E1-8944-4D29-B55C-A8E3DAD7BA33}" dt="2022-01-11T06:07:11.100" v="42" actId="1037"/>
          <ac:picMkLst>
            <pc:docMk/>
            <pc:sldMk cId="644382241" sldId="277"/>
            <ac:picMk id="14" creationId="{00E5AC79-0E86-4A9A-8848-8DFF3A87113C}"/>
          </ac:picMkLst>
        </pc:picChg>
        <pc:picChg chg="add mod">
          <ac:chgData name="" userId="e92235b909240927" providerId="LiveId" clId="{DF4CD4E1-8944-4D29-B55C-A8E3DAD7BA33}" dt="2022-01-11T06:07:11.100" v="42" actId="1037"/>
          <ac:picMkLst>
            <pc:docMk/>
            <pc:sldMk cId="644382241" sldId="277"/>
            <ac:picMk id="20" creationId="{DC9348AC-14A2-47A0-9BF1-C0EBDB760C71}"/>
          </ac:picMkLst>
        </pc:picChg>
      </pc:sldChg>
      <pc:sldChg chg="modSp">
        <pc:chgData name="" userId="e92235b909240927" providerId="LiveId" clId="{DF4CD4E1-8944-4D29-B55C-A8E3DAD7BA33}" dt="2022-01-11T06:47:10.543" v="324" actId="242"/>
        <pc:sldMkLst>
          <pc:docMk/>
          <pc:sldMk cId="760549776" sldId="278"/>
        </pc:sldMkLst>
        <pc:spChg chg="mod">
          <ac:chgData name="" userId="e92235b909240927" providerId="LiveId" clId="{DF4CD4E1-8944-4D29-B55C-A8E3DAD7BA33}" dt="2022-01-11T06:45:49.136" v="322" actId="1076"/>
          <ac:spMkLst>
            <pc:docMk/>
            <pc:sldMk cId="760549776" sldId="278"/>
            <ac:spMk id="8" creationId="{00000000-0000-0000-0000-000000000000}"/>
          </ac:spMkLst>
        </pc:spChg>
        <pc:spChg chg="mod">
          <ac:chgData name="" userId="e92235b909240927" providerId="LiveId" clId="{DF4CD4E1-8944-4D29-B55C-A8E3DAD7BA33}" dt="2022-01-11T06:45:39.506" v="321" actId="113"/>
          <ac:spMkLst>
            <pc:docMk/>
            <pc:sldMk cId="760549776" sldId="278"/>
            <ac:spMk id="9" creationId="{00000000-0000-0000-0000-000000000000}"/>
          </ac:spMkLst>
        </pc:spChg>
        <pc:graphicFrameChg chg="modGraphic">
          <ac:chgData name="" userId="e92235b909240927" providerId="LiveId" clId="{DF4CD4E1-8944-4D29-B55C-A8E3DAD7BA33}" dt="2022-01-11T06:47:10.543" v="324" actId="242"/>
          <ac:graphicFrameMkLst>
            <pc:docMk/>
            <pc:sldMk cId="760549776" sldId="278"/>
            <ac:graphicFrameMk id="7" creationId="{00000000-0000-0000-0000-000000000000}"/>
          </ac:graphicFrameMkLst>
        </pc:graphicFrameChg>
      </pc:sldChg>
      <pc:sldChg chg="modSp">
        <pc:chgData name="" userId="e92235b909240927" providerId="LiveId" clId="{DF4CD4E1-8944-4D29-B55C-A8E3DAD7BA33}" dt="2022-01-11T06:48:02.999" v="350" actId="1036"/>
        <pc:sldMkLst>
          <pc:docMk/>
          <pc:sldMk cId="3928790629" sldId="279"/>
        </pc:sldMkLst>
        <pc:spChg chg="mod">
          <ac:chgData name="" userId="e92235b909240927" providerId="LiveId" clId="{DF4CD4E1-8944-4D29-B55C-A8E3DAD7BA33}" dt="2022-01-11T06:48:02.999" v="350" actId="1036"/>
          <ac:spMkLst>
            <pc:docMk/>
            <pc:sldMk cId="3928790629" sldId="279"/>
            <ac:spMk id="10" creationId="{00000000-0000-0000-0000-000000000000}"/>
          </ac:spMkLst>
        </pc:spChg>
        <pc:spChg chg="mod">
          <ac:chgData name="" userId="e92235b909240927" providerId="LiveId" clId="{DF4CD4E1-8944-4D29-B55C-A8E3DAD7BA33}" dt="2022-01-11T06:48:02.999" v="350" actId="1036"/>
          <ac:spMkLst>
            <pc:docMk/>
            <pc:sldMk cId="3928790629" sldId="279"/>
            <ac:spMk id="11" creationId="{00000000-0000-0000-0000-000000000000}"/>
          </ac:spMkLst>
        </pc:spChg>
        <pc:graphicFrameChg chg="mod modGraphic">
          <ac:chgData name="" userId="e92235b909240927" providerId="LiveId" clId="{DF4CD4E1-8944-4D29-B55C-A8E3DAD7BA33}" dt="2022-01-11T06:48:02.999" v="350" actId="1036"/>
          <ac:graphicFrameMkLst>
            <pc:docMk/>
            <pc:sldMk cId="3928790629" sldId="279"/>
            <ac:graphicFrameMk id="5" creationId="{00000000-0000-0000-0000-000000000000}"/>
          </ac:graphicFrameMkLst>
        </pc:graphicFrameChg>
        <pc:picChg chg="mod">
          <ac:chgData name="" userId="e92235b909240927" providerId="LiveId" clId="{DF4CD4E1-8944-4D29-B55C-A8E3DAD7BA33}" dt="2022-01-11T06:48:02.999" v="350" actId="1036"/>
          <ac:picMkLst>
            <pc:docMk/>
            <pc:sldMk cId="3928790629" sldId="279"/>
            <ac:picMk id="2" creationId="{00000000-0000-0000-0000-000000000000}"/>
          </ac:picMkLst>
        </pc:picChg>
      </pc:sldChg>
      <pc:sldChg chg="addSp delSp modSp">
        <pc:chgData name="" userId="e92235b909240927" providerId="LiveId" clId="{DF4CD4E1-8944-4D29-B55C-A8E3DAD7BA33}" dt="2022-01-11T07:07:31.336" v="511" actId="20577"/>
        <pc:sldMkLst>
          <pc:docMk/>
          <pc:sldMk cId="2090605893" sldId="281"/>
        </pc:sldMkLst>
        <pc:spChg chg="mod">
          <ac:chgData name="" userId="e92235b909240927" providerId="LiveId" clId="{DF4CD4E1-8944-4D29-B55C-A8E3DAD7BA33}" dt="2022-01-11T07:00:15.831" v="465" actId="552"/>
          <ac:spMkLst>
            <pc:docMk/>
            <pc:sldMk cId="2090605893" sldId="281"/>
            <ac:spMk id="4" creationId="{00000000-0000-0000-0000-000000000000}"/>
          </ac:spMkLst>
        </pc:spChg>
        <pc:spChg chg="mod">
          <ac:chgData name="" userId="e92235b909240927" providerId="LiveId" clId="{DF4CD4E1-8944-4D29-B55C-A8E3DAD7BA33}" dt="2022-01-11T07:00:15.831" v="465" actId="552"/>
          <ac:spMkLst>
            <pc:docMk/>
            <pc:sldMk cId="2090605893" sldId="281"/>
            <ac:spMk id="5" creationId="{00000000-0000-0000-0000-000000000000}"/>
          </ac:spMkLst>
        </pc:spChg>
        <pc:spChg chg="mod">
          <ac:chgData name="" userId="e92235b909240927" providerId="LiveId" clId="{DF4CD4E1-8944-4D29-B55C-A8E3DAD7BA33}" dt="2022-01-11T07:00:15.831" v="465" actId="552"/>
          <ac:spMkLst>
            <pc:docMk/>
            <pc:sldMk cId="2090605893" sldId="281"/>
            <ac:spMk id="6" creationId="{00000000-0000-0000-0000-000000000000}"/>
          </ac:spMkLst>
        </pc:spChg>
        <pc:spChg chg="mod">
          <ac:chgData name="" userId="e92235b909240927" providerId="LiveId" clId="{DF4CD4E1-8944-4D29-B55C-A8E3DAD7BA33}" dt="2022-01-11T07:00:15.831" v="465" actId="552"/>
          <ac:spMkLst>
            <pc:docMk/>
            <pc:sldMk cId="2090605893" sldId="281"/>
            <ac:spMk id="7" creationId="{00000000-0000-0000-0000-000000000000}"/>
          </ac:spMkLst>
        </pc:spChg>
        <pc:spChg chg="mod">
          <ac:chgData name="" userId="e92235b909240927" providerId="LiveId" clId="{DF4CD4E1-8944-4D29-B55C-A8E3DAD7BA33}" dt="2022-01-11T07:00:15.831" v="465" actId="552"/>
          <ac:spMkLst>
            <pc:docMk/>
            <pc:sldMk cId="2090605893" sldId="281"/>
            <ac:spMk id="8" creationId="{00000000-0000-0000-0000-000000000000}"/>
          </ac:spMkLst>
        </pc:spChg>
        <pc:spChg chg="mod">
          <ac:chgData name="" userId="e92235b909240927" providerId="LiveId" clId="{DF4CD4E1-8944-4D29-B55C-A8E3DAD7BA33}" dt="2022-01-11T07:00:15.831" v="465" actId="552"/>
          <ac:spMkLst>
            <pc:docMk/>
            <pc:sldMk cId="2090605893" sldId="281"/>
            <ac:spMk id="9" creationId="{00000000-0000-0000-0000-000000000000}"/>
          </ac:spMkLst>
        </pc:spChg>
        <pc:spChg chg="mod">
          <ac:chgData name="" userId="e92235b909240927" providerId="LiveId" clId="{DF4CD4E1-8944-4D29-B55C-A8E3DAD7BA33}" dt="2022-01-11T07:00:46.811" v="470" actId="1076"/>
          <ac:spMkLst>
            <pc:docMk/>
            <pc:sldMk cId="2090605893" sldId="281"/>
            <ac:spMk id="10" creationId="{00000000-0000-0000-0000-000000000000}"/>
          </ac:spMkLst>
        </pc:spChg>
        <pc:spChg chg="mod">
          <ac:chgData name="" userId="e92235b909240927" providerId="LiveId" clId="{DF4CD4E1-8944-4D29-B55C-A8E3DAD7BA33}" dt="2022-01-11T07:00:46.811" v="470" actId="1076"/>
          <ac:spMkLst>
            <pc:docMk/>
            <pc:sldMk cId="2090605893" sldId="281"/>
            <ac:spMk id="11" creationId="{00000000-0000-0000-0000-000000000000}"/>
          </ac:spMkLst>
        </pc:spChg>
        <pc:spChg chg="mod">
          <ac:chgData name="" userId="e92235b909240927" providerId="LiveId" clId="{DF4CD4E1-8944-4D29-B55C-A8E3DAD7BA33}" dt="2022-01-11T06:51:43.036" v="437" actId="1076"/>
          <ac:spMkLst>
            <pc:docMk/>
            <pc:sldMk cId="2090605893" sldId="281"/>
            <ac:spMk id="12" creationId="{00000000-0000-0000-0000-000000000000}"/>
          </ac:spMkLst>
        </pc:spChg>
        <pc:graphicFrameChg chg="mod">
          <ac:chgData name="" userId="e92235b909240927" providerId="LiveId" clId="{DF4CD4E1-8944-4D29-B55C-A8E3DAD7BA33}" dt="2022-01-11T07:00:53.436" v="471" actId="207"/>
          <ac:graphicFrameMkLst>
            <pc:docMk/>
            <pc:sldMk cId="2090605893" sldId="281"/>
            <ac:graphicFrameMk id="2" creationId="{00000000-0000-0000-0000-000000000000}"/>
          </ac:graphicFrameMkLst>
        </pc:graphicFrameChg>
        <pc:graphicFrameChg chg="del mod modGraphic">
          <ac:chgData name="" userId="e92235b909240927" providerId="LiveId" clId="{DF4CD4E1-8944-4D29-B55C-A8E3DAD7BA33}" dt="2022-01-11T07:06:00.273" v="490" actId="478"/>
          <ac:graphicFrameMkLst>
            <pc:docMk/>
            <pc:sldMk cId="2090605893" sldId="281"/>
            <ac:graphicFrameMk id="3" creationId="{00000000-0000-0000-0000-000000000000}"/>
          </ac:graphicFrameMkLst>
        </pc:graphicFrameChg>
        <pc:graphicFrameChg chg="add mod modGraphic">
          <ac:chgData name="" userId="e92235b909240927" providerId="LiveId" clId="{DF4CD4E1-8944-4D29-B55C-A8E3DAD7BA33}" dt="2022-01-11T07:07:31.336" v="511" actId="20577"/>
          <ac:graphicFrameMkLst>
            <pc:docMk/>
            <pc:sldMk cId="2090605893" sldId="281"/>
            <ac:graphicFrameMk id="13" creationId="{83DB44DE-C1DE-401F-A1B8-9C7A01652CFF}"/>
          </ac:graphicFrameMkLst>
        </pc:graphicFrameChg>
      </pc:sldChg>
      <pc:sldChg chg="addSp delSp modSp add">
        <pc:chgData name="" userId="e92235b909240927" providerId="LiveId" clId="{DF4CD4E1-8944-4D29-B55C-A8E3DAD7BA33}" dt="2022-01-11T07:27:45.616" v="527" actId="20577"/>
        <pc:sldMkLst>
          <pc:docMk/>
          <pc:sldMk cId="83330118" sldId="282"/>
        </pc:sldMkLst>
        <pc:spChg chg="add mod">
          <ac:chgData name="" userId="e92235b909240927" providerId="LiveId" clId="{DF4CD4E1-8944-4D29-B55C-A8E3DAD7BA33}" dt="2022-01-11T07:27:45.616" v="527" actId="20577"/>
          <ac:spMkLst>
            <pc:docMk/>
            <pc:sldMk cId="83330118" sldId="282"/>
            <ac:spMk id="2" creationId="{FC85A1B7-8BEB-4B14-8642-7DE8FF4A84F9}"/>
          </ac:spMkLst>
        </pc:spChg>
        <pc:spChg chg="mod">
          <ac:chgData name="" userId="e92235b909240927" providerId="LiveId" clId="{DF4CD4E1-8944-4D29-B55C-A8E3DAD7BA33}" dt="2022-01-11T06:16:40.173" v="182" actId="1076"/>
          <ac:spMkLst>
            <pc:docMk/>
            <pc:sldMk cId="83330118" sldId="282"/>
            <ac:spMk id="11" creationId="{00000000-0000-0000-0000-000000000000}"/>
          </ac:spMkLst>
        </pc:spChg>
        <pc:spChg chg="mod">
          <ac:chgData name="" userId="e92235b909240927" providerId="LiveId" clId="{DF4CD4E1-8944-4D29-B55C-A8E3DAD7BA33}" dt="2022-01-11T06:17:45.769" v="185" actId="1076"/>
          <ac:spMkLst>
            <pc:docMk/>
            <pc:sldMk cId="83330118" sldId="282"/>
            <ac:spMk id="19" creationId="{00000000-0000-0000-0000-000000000000}"/>
          </ac:spMkLst>
        </pc:spChg>
        <pc:spChg chg="del">
          <ac:chgData name="" userId="e92235b909240927" providerId="LiveId" clId="{DF4CD4E1-8944-4D29-B55C-A8E3DAD7BA33}" dt="2022-01-11T07:27:17.045" v="524" actId="478"/>
          <ac:spMkLst>
            <pc:docMk/>
            <pc:sldMk cId="83330118" sldId="282"/>
            <ac:spMk id="21" creationId="{00000000-0000-0000-0000-000000000000}"/>
          </ac:spMkLst>
        </pc:spChg>
        <pc:spChg chg="mod">
          <ac:chgData name="" userId="e92235b909240927" providerId="LiveId" clId="{DF4CD4E1-8944-4D29-B55C-A8E3DAD7BA33}" dt="2022-01-11T07:27:22.002" v="525" actId="1076"/>
          <ac:spMkLst>
            <pc:docMk/>
            <pc:sldMk cId="83330118" sldId="282"/>
            <ac:spMk id="22" creationId="{00000000-0000-0000-0000-000000000000}"/>
          </ac:spMkLst>
        </pc:spChg>
        <pc:spChg chg="del">
          <ac:chgData name="" userId="e92235b909240927" providerId="LiveId" clId="{DF4CD4E1-8944-4D29-B55C-A8E3DAD7BA33}" dt="2022-01-11T07:27:08.840" v="522" actId="478"/>
          <ac:spMkLst>
            <pc:docMk/>
            <pc:sldMk cId="83330118" sldId="282"/>
            <ac:spMk id="23" creationId="{00000000-0000-0000-0000-000000000000}"/>
          </ac:spMkLst>
        </pc:spChg>
        <pc:spChg chg="mod">
          <ac:chgData name="" userId="e92235b909240927" providerId="LiveId" clId="{DF4CD4E1-8944-4D29-B55C-A8E3DAD7BA33}" dt="2022-01-11T07:27:15.902" v="523" actId="1076"/>
          <ac:spMkLst>
            <pc:docMk/>
            <pc:sldMk cId="83330118" sldId="282"/>
            <ac:spMk id="24" creationId="{00000000-0000-0000-0000-000000000000}"/>
          </ac:spMkLst>
        </pc:spChg>
        <pc:spChg chg="add mod">
          <ac:chgData name="" userId="e92235b909240927" providerId="LiveId" clId="{DF4CD4E1-8944-4D29-B55C-A8E3DAD7BA33}" dt="2022-01-11T06:18:13.836" v="238" actId="1037"/>
          <ac:spMkLst>
            <pc:docMk/>
            <pc:sldMk cId="83330118" sldId="282"/>
            <ac:spMk id="25" creationId="{F9B78BEB-B901-4E65-BBE6-40FD3C3AC427}"/>
          </ac:spMkLst>
        </pc:spChg>
        <pc:spChg chg="mod">
          <ac:chgData name="" userId="e92235b909240927" providerId="LiveId" clId="{DF4CD4E1-8944-4D29-B55C-A8E3DAD7BA33}" dt="2022-01-11T06:16:30.136" v="181" actId="1076"/>
          <ac:spMkLst>
            <pc:docMk/>
            <pc:sldMk cId="83330118" sldId="282"/>
            <ac:spMk id="27" creationId="{00000000-0000-0000-0000-000000000000}"/>
          </ac:spMkLst>
        </pc:spChg>
        <pc:spChg chg="mod">
          <ac:chgData name="" userId="e92235b909240927" providerId="LiveId" clId="{DF4CD4E1-8944-4D29-B55C-A8E3DAD7BA33}" dt="2022-01-11T06:18:39.237" v="254" actId="1037"/>
          <ac:spMkLst>
            <pc:docMk/>
            <pc:sldMk cId="83330118" sldId="282"/>
            <ac:spMk id="31" creationId="{00000000-0000-0000-0000-000000000000}"/>
          </ac:spMkLst>
        </pc:spChg>
        <pc:grpChg chg="mod">
          <ac:chgData name="" userId="e92235b909240927" providerId="LiveId" clId="{DF4CD4E1-8944-4D29-B55C-A8E3DAD7BA33}" dt="2022-01-11T06:18:13.836" v="238" actId="1037"/>
          <ac:grpSpMkLst>
            <pc:docMk/>
            <pc:sldMk cId="83330118" sldId="282"/>
            <ac:grpSpMk id="3" creationId="{00000000-0000-0000-0000-000000000000}"/>
          </ac:grpSpMkLst>
        </pc:grpChg>
        <pc:grpChg chg="mod">
          <ac:chgData name="" userId="e92235b909240927" providerId="LiveId" clId="{DF4CD4E1-8944-4D29-B55C-A8E3DAD7BA33}" dt="2022-01-11T06:18:24.699" v="241" actId="1076"/>
          <ac:grpSpMkLst>
            <pc:docMk/>
            <pc:sldMk cId="83330118" sldId="282"/>
            <ac:grpSpMk id="29" creationId="{00000000-0000-0000-0000-000000000000}"/>
          </ac:grpSpMkLst>
        </pc:grpChg>
        <pc:graphicFrameChg chg="mod">
          <ac:chgData name="" userId="e92235b909240927" providerId="LiveId" clId="{DF4CD4E1-8944-4D29-B55C-A8E3DAD7BA33}" dt="2022-01-11T06:21:12.504" v="316" actId="207"/>
          <ac:graphicFrameMkLst>
            <pc:docMk/>
            <pc:sldMk cId="83330118" sldId="282"/>
            <ac:graphicFrameMk id="30" creationId="{00000000-0000-0000-0000-000000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un-Ui%20Bae\Dropbox\Kwon\KD%20&#44277;&#46041;&#50672;&#44396;\INS%20MGN%20&#48152;&#51025;&#49457;&#47560;&#52964;\Exosome_miRNA_&#44536;&#47000;&#54532;_K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전체!$AD$103</c:f>
              <c:strCache>
                <c:ptCount val="1"/>
                <c:pt idx="0">
                  <c:v>miRNA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전체!$AE$102:$AG$102</c:f>
              <c:strCache>
                <c:ptCount val="3"/>
                <c:pt idx="0">
                  <c:v>HV</c:v>
                </c:pt>
                <c:pt idx="1">
                  <c:v>IMN-W</c:v>
                </c:pt>
                <c:pt idx="2">
                  <c:v>IMN-R</c:v>
                </c:pt>
              </c:strCache>
            </c:strRef>
          </c:cat>
          <c:val>
            <c:numRef>
              <c:f>전체!$AE$103:$AG$103</c:f>
              <c:numCache>
                <c:formatCode>0.0</c:formatCode>
                <c:ptCount val="3"/>
                <c:pt idx="0">
                  <c:v>59.809543820716144</c:v>
                </c:pt>
                <c:pt idx="1">
                  <c:v>55.027490049690641</c:v>
                </c:pt>
                <c:pt idx="2">
                  <c:v>37.631144300175876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89-4159-B4DF-A4865F31F878}"/>
            </c:ext>
          </c:extLst>
        </c:ser>
        <c:ser>
          <c:idx val="1"/>
          <c:order val="1"/>
          <c:tx>
            <c:strRef>
              <c:f>전체!$AD$104</c:f>
              <c:strCache>
                <c:ptCount val="1"/>
                <c:pt idx="0">
                  <c:v>piRNA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전체!$AE$102:$AG$102</c:f>
              <c:strCache>
                <c:ptCount val="3"/>
                <c:pt idx="0">
                  <c:v>HV</c:v>
                </c:pt>
                <c:pt idx="1">
                  <c:v>IMN-W</c:v>
                </c:pt>
                <c:pt idx="2">
                  <c:v>IMN-R</c:v>
                </c:pt>
              </c:strCache>
            </c:strRef>
          </c:cat>
          <c:val>
            <c:numRef>
              <c:f>전체!$AE$104:$AG$104</c:f>
              <c:numCache>
                <c:formatCode>0.0</c:formatCode>
                <c:ptCount val="3"/>
                <c:pt idx="0">
                  <c:v>1.9494653734360732</c:v>
                </c:pt>
                <c:pt idx="1">
                  <c:v>1.8661205931797222</c:v>
                </c:pt>
                <c:pt idx="2">
                  <c:v>2.2182710762149509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89-4159-B4DF-A4865F31F878}"/>
            </c:ext>
          </c:extLst>
        </c:ser>
        <c:ser>
          <c:idx val="2"/>
          <c:order val="2"/>
          <c:tx>
            <c:strRef>
              <c:f>전체!$AD$105</c:f>
              <c:strCache>
                <c:ptCount val="1"/>
                <c:pt idx="0">
                  <c:v>snoRNA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전체!$AE$102:$AG$102</c:f>
              <c:strCache>
                <c:ptCount val="3"/>
                <c:pt idx="0">
                  <c:v>HV</c:v>
                </c:pt>
                <c:pt idx="1">
                  <c:v>IMN-W</c:v>
                </c:pt>
                <c:pt idx="2">
                  <c:v>IMN-R</c:v>
                </c:pt>
              </c:strCache>
            </c:strRef>
          </c:cat>
          <c:val>
            <c:numRef>
              <c:f>전체!$AE$105:$AG$105</c:f>
              <c:numCache>
                <c:formatCode>0.0</c:formatCode>
                <c:ptCount val="3"/>
                <c:pt idx="0">
                  <c:v>11.141663275589208</c:v>
                </c:pt>
                <c:pt idx="1">
                  <c:v>12.685388784126571</c:v>
                </c:pt>
                <c:pt idx="2">
                  <c:v>21.2200712401219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89-4159-B4DF-A4865F31F878}"/>
            </c:ext>
          </c:extLst>
        </c:ser>
        <c:ser>
          <c:idx val="3"/>
          <c:order val="3"/>
          <c:tx>
            <c:strRef>
              <c:f>전체!$AD$106</c:f>
              <c:strCache>
                <c:ptCount val="1"/>
                <c:pt idx="0">
                  <c:v>snRNA</c:v>
                </c:pt>
              </c:strCache>
            </c:strRef>
          </c:tx>
          <c:spPr>
            <a:solidFill>
              <a:srgbClr val="CC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전체!$AE$102:$AG$102</c:f>
              <c:strCache>
                <c:ptCount val="3"/>
                <c:pt idx="0">
                  <c:v>HV</c:v>
                </c:pt>
                <c:pt idx="1">
                  <c:v>IMN-W</c:v>
                </c:pt>
                <c:pt idx="2">
                  <c:v>IMN-R</c:v>
                </c:pt>
              </c:strCache>
            </c:strRef>
          </c:cat>
          <c:val>
            <c:numRef>
              <c:f>전체!$AE$106:$AG$106</c:f>
              <c:numCache>
                <c:formatCode>0.0</c:formatCode>
                <c:ptCount val="3"/>
                <c:pt idx="0">
                  <c:v>7.6568233197456994</c:v>
                </c:pt>
                <c:pt idx="1">
                  <c:v>9.5024032742738278</c:v>
                </c:pt>
                <c:pt idx="2">
                  <c:v>14.198467570659787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89-4159-B4DF-A4865F31F878}"/>
            </c:ext>
          </c:extLst>
        </c:ser>
        <c:ser>
          <c:idx val="4"/>
          <c:order val="4"/>
          <c:tx>
            <c:strRef>
              <c:f>전체!$AD$107</c:f>
              <c:strCache>
                <c:ptCount val="1"/>
                <c:pt idx="0">
                  <c:v>tRNA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전체!$AE$102:$AG$102</c:f>
              <c:strCache>
                <c:ptCount val="3"/>
                <c:pt idx="0">
                  <c:v>HV</c:v>
                </c:pt>
                <c:pt idx="1">
                  <c:v>IMN-W</c:v>
                </c:pt>
                <c:pt idx="2">
                  <c:v>IMN-R</c:v>
                </c:pt>
              </c:strCache>
            </c:strRef>
          </c:cat>
          <c:val>
            <c:numRef>
              <c:f>전체!$AE$107:$AG$107</c:f>
              <c:numCache>
                <c:formatCode>0.0</c:formatCode>
                <c:ptCount val="3"/>
                <c:pt idx="0">
                  <c:v>16.607427086840261</c:v>
                </c:pt>
                <c:pt idx="1">
                  <c:v>15.877736363657148</c:v>
                </c:pt>
                <c:pt idx="2">
                  <c:v>22.496925681545427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89-4159-B4DF-A4865F31F878}"/>
            </c:ext>
          </c:extLst>
        </c:ser>
        <c:ser>
          <c:idx val="5"/>
          <c:order val="5"/>
          <c:tx>
            <c:strRef>
              <c:f>전체!$AD$108</c:f>
              <c:strCache>
                <c:ptCount val="1"/>
                <c:pt idx="0">
                  <c:v>YRNA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전체!$AE$102:$AG$102</c:f>
              <c:strCache>
                <c:ptCount val="3"/>
                <c:pt idx="0">
                  <c:v>HV</c:v>
                </c:pt>
                <c:pt idx="1">
                  <c:v>IMN-W</c:v>
                </c:pt>
                <c:pt idx="2">
                  <c:v>IMN-R</c:v>
                </c:pt>
              </c:strCache>
            </c:strRef>
          </c:cat>
          <c:val>
            <c:numRef>
              <c:f>전체!$AE$108:$AG$108</c:f>
              <c:numCache>
                <c:formatCode>0.0</c:formatCode>
                <c:ptCount val="3"/>
                <c:pt idx="0">
                  <c:v>2.8748217608105628</c:v>
                </c:pt>
                <c:pt idx="1">
                  <c:v>5.1120826112178985</c:v>
                </c:pt>
                <c:pt idx="2">
                  <c:v>2.1360632626715361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089-4159-B4DF-A4865F31F8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659778496"/>
        <c:axId val="1659773056"/>
      </c:barChart>
      <c:catAx>
        <c:axId val="165977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773056"/>
        <c:crosses val="autoZero"/>
        <c:auto val="1"/>
        <c:lblAlgn val="ctr"/>
        <c:lblOffset val="100"/>
        <c:noMultiLvlLbl val="0"/>
      </c:catAx>
      <c:valAx>
        <c:axId val="165977305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in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77849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437FD-5C4A-4A4F-BB67-08B22254CDC4}" type="datetimeFigureOut">
              <a:rPr lang="ko-KR" altLang="en-US" smtClean="0"/>
              <a:t>2022-02-24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9F619-78AA-4F3F-B2D3-DEDEA6D836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7018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8F38-01BF-46ED-BF9A-2DC432843364}" type="datetimeFigureOut">
              <a:rPr lang="ko-KR" altLang="en-US" smtClean="0"/>
              <a:t>2022-02-24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8834-61EF-4238-91D8-169D245E0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3467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8F38-01BF-46ED-BF9A-2DC432843364}" type="datetimeFigureOut">
              <a:rPr lang="ko-KR" altLang="en-US" smtClean="0"/>
              <a:t>2022-02-24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8834-61EF-4238-91D8-169D245E0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760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8F38-01BF-46ED-BF9A-2DC432843364}" type="datetimeFigureOut">
              <a:rPr lang="ko-KR" altLang="en-US" smtClean="0"/>
              <a:t>2022-02-24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8834-61EF-4238-91D8-169D245E0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4514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8F38-01BF-46ED-BF9A-2DC432843364}" type="datetimeFigureOut">
              <a:rPr lang="ko-KR" altLang="en-US" smtClean="0"/>
              <a:t>2022-02-24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8834-61EF-4238-91D8-169D245E0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4913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8F38-01BF-46ED-BF9A-2DC432843364}" type="datetimeFigureOut">
              <a:rPr lang="ko-KR" altLang="en-US" smtClean="0"/>
              <a:t>2022-02-24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8834-61EF-4238-91D8-169D245E0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2191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8F38-01BF-46ED-BF9A-2DC432843364}" type="datetimeFigureOut">
              <a:rPr lang="ko-KR" altLang="en-US" smtClean="0"/>
              <a:t>2022-02-24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8834-61EF-4238-91D8-169D245E0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04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8F38-01BF-46ED-BF9A-2DC432843364}" type="datetimeFigureOut">
              <a:rPr lang="ko-KR" altLang="en-US" smtClean="0"/>
              <a:t>2022-02-24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8834-61EF-4238-91D8-169D245E0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9458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8F38-01BF-46ED-BF9A-2DC432843364}" type="datetimeFigureOut">
              <a:rPr lang="ko-KR" altLang="en-US" smtClean="0"/>
              <a:t>2022-02-24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8834-61EF-4238-91D8-169D245E0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6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8F38-01BF-46ED-BF9A-2DC432843364}" type="datetimeFigureOut">
              <a:rPr lang="ko-KR" altLang="en-US" smtClean="0"/>
              <a:t>2022-02-24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8834-61EF-4238-91D8-169D245E0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3990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8F38-01BF-46ED-BF9A-2DC432843364}" type="datetimeFigureOut">
              <a:rPr lang="ko-KR" altLang="en-US" smtClean="0"/>
              <a:t>2022-02-24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8834-61EF-4238-91D8-169D245E0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497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8F38-01BF-46ED-BF9A-2DC432843364}" type="datetimeFigureOut">
              <a:rPr lang="ko-KR" altLang="en-US" smtClean="0"/>
              <a:t>2022-02-24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8834-61EF-4238-91D8-169D245E0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7342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A8F38-01BF-46ED-BF9A-2DC432843364}" type="datetimeFigureOut">
              <a:rPr lang="ko-KR" altLang="en-US" smtClean="0"/>
              <a:t>2022-02-24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28834-61EF-4238-91D8-169D245E0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813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8298515"/>
              </p:ext>
            </p:extLst>
          </p:nvPr>
        </p:nvGraphicFramePr>
        <p:xfrm>
          <a:off x="878061" y="1638300"/>
          <a:ext cx="3028788" cy="3788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591931" y="4092481"/>
            <a:ext cx="326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**</a:t>
            </a:r>
            <a:endParaRPr lang="ko-KR" alt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3591931" y="3127641"/>
            <a:ext cx="3193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**</a:t>
            </a:r>
            <a:endParaRPr lang="ko-KR" altLang="en-US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3591931" y="2572516"/>
            <a:ext cx="4122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**</a:t>
            </a:r>
            <a:endParaRPr lang="ko-KR" altLang="en-US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3591931" y="2731013"/>
            <a:ext cx="5960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†††</a:t>
            </a:r>
            <a:endParaRPr lang="ko-KR" altLang="en-US" sz="1050" dirty="0"/>
          </a:p>
        </p:txBody>
      </p:sp>
      <p:sp>
        <p:nvSpPr>
          <p:cNvPr id="8" name="TextBox 7"/>
          <p:cNvSpPr txBox="1"/>
          <p:nvPr/>
        </p:nvSpPr>
        <p:spPr>
          <a:xfrm>
            <a:off x="3591931" y="3279571"/>
            <a:ext cx="5426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†††</a:t>
            </a:r>
            <a:endParaRPr lang="ko-KR" altLang="en-US" sz="1050" dirty="0"/>
          </a:p>
        </p:txBody>
      </p:sp>
      <p:sp>
        <p:nvSpPr>
          <p:cNvPr id="9" name="TextBox 8"/>
          <p:cNvSpPr txBox="1"/>
          <p:nvPr/>
        </p:nvSpPr>
        <p:spPr>
          <a:xfrm>
            <a:off x="3591931" y="4202155"/>
            <a:ext cx="5623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†††</a:t>
            </a:r>
            <a:endParaRPr lang="ko-KR" altLang="en-US" sz="1050" dirty="0"/>
          </a:p>
        </p:txBody>
      </p:sp>
      <p:sp>
        <p:nvSpPr>
          <p:cNvPr id="10" name="TextBox 9"/>
          <p:cNvSpPr txBox="1"/>
          <p:nvPr/>
        </p:nvSpPr>
        <p:spPr>
          <a:xfrm>
            <a:off x="825562" y="5367558"/>
            <a:ext cx="2309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* IMN-W vs IMN-R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08807" y="5367558"/>
            <a:ext cx="1766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† HV vs IMN-R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628650" y="146724"/>
            <a:ext cx="7886700" cy="7068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 figure 1</a:t>
            </a:r>
            <a:endParaRPr lang="ko-KR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83DB44DE-C1DE-401F-A1B8-9C7A01652C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838810"/>
              </p:ext>
            </p:extLst>
          </p:nvPr>
        </p:nvGraphicFramePr>
        <p:xfrm>
          <a:off x="4821766" y="1781360"/>
          <a:ext cx="3763433" cy="1675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1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1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38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9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18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18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6452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p-value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033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HV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IMN-W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IMN-R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HV </a:t>
                      </a:r>
                    </a:p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vs </a:t>
                      </a:r>
                    </a:p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IMN-W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HV </a:t>
                      </a:r>
                    </a:p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vs </a:t>
                      </a:r>
                    </a:p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IMN-R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IMN-W </a:t>
                      </a:r>
                    </a:p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vs </a:t>
                      </a:r>
                    </a:p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IMN-R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4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YRNA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2.9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5.1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2.1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ns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ns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ns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4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tRNA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16.6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15.9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22.5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ns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ns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ns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4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snRNA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7.7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9.5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14.2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ns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&lt;0.0001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0.0025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64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snoRNA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11.1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12.7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21.2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ns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0.0002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0.0077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64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piRNA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1.9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1.9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2.2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ns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ns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ns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64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miRNA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59.8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55.0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37.6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ns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&lt;0.0001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0.0033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0605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99273" y="412989"/>
            <a:ext cx="7886700" cy="7068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 figure 2</a:t>
            </a:r>
            <a:endParaRPr lang="ko-KR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CBD5CEC3-942A-4C79-BF39-325A8C678D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680306"/>
              </p:ext>
            </p:extLst>
          </p:nvPr>
        </p:nvGraphicFramePr>
        <p:xfrm>
          <a:off x="1035985" y="5573130"/>
          <a:ext cx="7412707" cy="878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0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71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71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71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71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71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INS/HV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IMN/HV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IMN/INS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 indent="0" algn="l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Mature_ID</a:t>
                      </a:r>
                      <a:endParaRPr lang="en-US" altLang="ko-KR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FC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FC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FC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hsa-miR-192-5p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2.29</a:t>
                      </a:r>
                      <a:endParaRPr lang="en-US" altLang="ko-KR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-1.29</a:t>
                      </a:r>
                      <a:endParaRPr lang="en-US" altLang="ko-KR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0.157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-3.19</a:t>
                      </a:r>
                      <a:endParaRPr lang="en-US" altLang="ko-KR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0.001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hsa-miR-194-5p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3.24</a:t>
                      </a:r>
                      <a:endParaRPr lang="en-US" altLang="ko-KR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1.23</a:t>
                      </a:r>
                      <a:endParaRPr lang="en-US" altLang="ko-KR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0.625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-2.73</a:t>
                      </a:r>
                      <a:endParaRPr lang="en-US" altLang="ko-KR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571FEA3-B822-4481-94FA-FAA79E77EBA4}"/>
              </a:ext>
            </a:extLst>
          </p:cNvPr>
          <p:cNvSpPr txBox="1"/>
          <p:nvPr/>
        </p:nvSpPr>
        <p:spPr>
          <a:xfrm>
            <a:off x="783089" y="1286602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B794C3-7069-4638-8AED-43C8FBE1A429}"/>
              </a:ext>
            </a:extLst>
          </p:cNvPr>
          <p:cNvSpPr txBox="1"/>
          <p:nvPr/>
        </p:nvSpPr>
        <p:spPr>
          <a:xfrm>
            <a:off x="783089" y="5086174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018" y="1625156"/>
            <a:ext cx="3239963" cy="326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527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385292"/>
              </p:ext>
            </p:extLst>
          </p:nvPr>
        </p:nvGraphicFramePr>
        <p:xfrm>
          <a:off x="4846320" y="1830492"/>
          <a:ext cx="4297680" cy="43735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7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7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2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Mature </a:t>
                      </a:r>
                      <a:r>
                        <a:rPr lang="en-US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IMN-W/HV </a:t>
                      </a:r>
                    </a:p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fold</a:t>
                      </a:r>
                      <a:r>
                        <a:rPr lang="en-US" sz="11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change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IMN-W/HV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p-value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hsa-miR-4732-5p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hsa-miR-3605-5p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hsa-miR-1290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hsa-miR-629-5p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hsa-miR-320d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hsa-miR-2110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hsa-miR-6735-5p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hsa-miR-150-3p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hsa-miR-144-3p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hsa-miR-107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hsa-miR-4449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-5.98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hsa-miR-199a-5p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-4.37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hsa-miR-340-3p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-3.72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hsa-miR-301a-3p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-3.20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hsa-miR-28-5p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-3.03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hsa-miR-1229-3p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-2.89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hsa-miR-199a-3p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-2.85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hsa-miR-199b-3p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-2.85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hsa-miR-556-3p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-2.83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hsa-miR-223-3p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-2.81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8889" y="92909"/>
            <a:ext cx="7786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 figure 3</a:t>
            </a:r>
            <a:endParaRPr lang="ko-KR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8852" y="1713138"/>
            <a:ext cx="4741047" cy="4319082"/>
            <a:chOff x="0" y="1884941"/>
            <a:chExt cx="4741047" cy="431908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983" r="12709" b="4605"/>
            <a:stretch/>
          </p:blipFill>
          <p:spPr>
            <a:xfrm>
              <a:off x="0" y="1951893"/>
              <a:ext cx="4741047" cy="425213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307023" y="1884941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Arial" panose="020B0604020202020204" pitchFamily="34" charset="0"/>
                  <a:cs typeface="Arial" panose="020B0604020202020204" pitchFamily="34" charset="0"/>
                </a:rPr>
                <a:t>HV</a:t>
              </a:r>
              <a:endParaRPr lang="ko-KR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646922" y="1884941"/>
              <a:ext cx="9028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Arial" panose="020B0604020202020204" pitchFamily="34" charset="0"/>
                  <a:cs typeface="Arial" panose="020B0604020202020204" pitchFamily="34" charset="0"/>
                </a:rPr>
                <a:t>IMN-W</a:t>
              </a:r>
              <a:endParaRPr lang="ko-KR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852" y="1267138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Arial" pitchFamily="34" charset="0"/>
                <a:cs typeface="Arial" pitchFamily="34" charset="0"/>
              </a:rPr>
              <a:t>A</a:t>
            </a:r>
            <a:endParaRPr lang="ko-KR" alt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49899" y="1267138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Arial" pitchFamily="34" charset="0"/>
                <a:cs typeface="Arial" pitchFamily="34" charset="0"/>
              </a:rPr>
              <a:t>B</a:t>
            </a:r>
            <a:endParaRPr lang="ko-KR" altLang="en-US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8852" b="80081"/>
          <a:stretch/>
        </p:blipFill>
        <p:spPr>
          <a:xfrm>
            <a:off x="106153" y="5788056"/>
            <a:ext cx="1069820" cy="90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715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8889" y="98081"/>
            <a:ext cx="7786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 figure 4</a:t>
            </a:r>
            <a:endParaRPr lang="ko-KR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00E5AC79-0E86-4A9A-8848-8DFF3A8711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51" r="13528" b="4800"/>
          <a:stretch/>
        </p:blipFill>
        <p:spPr>
          <a:xfrm>
            <a:off x="341083" y="1714645"/>
            <a:ext cx="4639292" cy="42964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CC8A4A1-63DF-4E36-8FDF-BF685372841B}"/>
              </a:ext>
            </a:extLst>
          </p:cNvPr>
          <p:cNvSpPr txBox="1"/>
          <p:nvPr/>
        </p:nvSpPr>
        <p:spPr>
          <a:xfrm>
            <a:off x="2310952" y="168726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HV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745D91-C8BC-47BE-8E35-7983D1D6B360}"/>
              </a:ext>
            </a:extLst>
          </p:cNvPr>
          <p:cNvSpPr txBox="1"/>
          <p:nvPr/>
        </p:nvSpPr>
        <p:spPr>
          <a:xfrm>
            <a:off x="3826694" y="1687268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IMN-R</a:t>
            </a:r>
            <a:endParaRPr lang="ko-KR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327E91-5946-4791-BE49-57EDB353EDEC}"/>
              </a:ext>
            </a:extLst>
          </p:cNvPr>
          <p:cNvSpPr txBox="1"/>
          <p:nvPr/>
        </p:nvSpPr>
        <p:spPr>
          <a:xfrm>
            <a:off x="248566" y="1267138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Arial" pitchFamily="34" charset="0"/>
                <a:cs typeface="Arial" pitchFamily="34" charset="0"/>
              </a:rPr>
              <a:t>A</a:t>
            </a:r>
            <a:endParaRPr lang="ko-KR" alt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92B28B-E438-4341-94F6-61BBC957FADA}"/>
              </a:ext>
            </a:extLst>
          </p:cNvPr>
          <p:cNvSpPr txBox="1"/>
          <p:nvPr/>
        </p:nvSpPr>
        <p:spPr>
          <a:xfrm>
            <a:off x="5017596" y="1267138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Arial" pitchFamily="34" charset="0"/>
                <a:cs typeface="Arial" pitchFamily="34" charset="0"/>
              </a:rPr>
              <a:t>B</a:t>
            </a:r>
            <a:endParaRPr lang="ko-KR" altLang="en-US" sz="16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2CB6223F-3B28-4CA3-8BAB-035D355C9C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981079"/>
              </p:ext>
            </p:extLst>
          </p:nvPr>
        </p:nvGraphicFramePr>
        <p:xfrm>
          <a:off x="5195052" y="1713283"/>
          <a:ext cx="3730941" cy="43735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0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00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Mature </a:t>
                      </a:r>
                      <a:r>
                        <a:rPr lang="en-US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IMN-R/HV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fold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change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IMN-R/HV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p-value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hsa-miR-145-3p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7.27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hsa-miR-483-5p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hsa-miR-1285-3p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hsa-miR-1273c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hsa-miR-6516-3p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hsa-miR-3605-5p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hsa-miR-5684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hsa-miR-6126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hsa-miR-6735-5p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hsa-miR-8485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hsa-miR-224-5p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-15.56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hsa-miR-875-5p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-9.88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hsa-miR-340-3p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-8.89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hsa-miR-199a-5p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-8.62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hsa-miR-148b-3p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-7.70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hsa-miR-181a-5p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-6.09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hsa-miR-30b-5p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-5.44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hsa-miR-4644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-5.09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hsa-miR-335-3p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-4.73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0.006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1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hsa-miR-625-3p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-4.25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930" marR="5930" marT="593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DC9348AC-14A2-47A0-9BF1-C0EBDB760C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" t="2385" r="81199" b="79006"/>
          <a:stretch/>
        </p:blipFill>
        <p:spPr>
          <a:xfrm>
            <a:off x="629282" y="5725414"/>
            <a:ext cx="849387" cy="85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382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1683</TotalTime>
  <Words>275</Words>
  <Application>Microsoft Office PowerPoint</Application>
  <PresentationFormat>On-screen Show (4:3)</PresentationFormat>
  <Paragraphs>232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맑은 고딕</vt:lpstr>
      <vt:lpstr>Arial</vt:lpstr>
      <vt:lpstr>Calibri</vt:lpstr>
      <vt:lpstr>Calibri Light</vt:lpstr>
      <vt:lpstr>Times New Roman</vt:lpstr>
      <vt:lpstr>Office 테마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도경오</dc:creator>
  <cp:lastModifiedBy>Amruta Dange</cp:lastModifiedBy>
  <cp:revision>30</cp:revision>
  <dcterms:created xsi:type="dcterms:W3CDTF">2021-10-19T01:27:10Z</dcterms:created>
  <dcterms:modified xsi:type="dcterms:W3CDTF">2022-02-23T19:33:09Z</dcterms:modified>
</cp:coreProperties>
</file>